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Roboto Condensed" charset="0"/>
      <p:regular r:id="rId26"/>
      <p:bold r:id="rId27"/>
      <p:italic r:id="rId28"/>
      <p:boldItalic r:id="rId29"/>
    </p:embeddedFont>
    <p:embeddedFont>
      <p:font typeface="Noto Sans Symbols" charset="0"/>
      <p:regular r:id="rId30"/>
      <p:bold r:id="rId31"/>
    </p:embeddedFont>
    <p:embeddedFont>
      <p:font typeface="Calibri" pitchFamily="34" charset="0"/>
      <p:regular r:id="rId32"/>
      <p:bold r:id="rId33"/>
      <p:italic r:id="rId34"/>
      <p:boldItalic r:id="rId35"/>
    </p:embeddedFont>
    <p:embeddedFont>
      <p:font typeface="Roboto Condensed Light"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hQQaQL7/U7nxUEGpsTFWhxAZDvf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51"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 name="Google Shape;37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1d60e01283_0_3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g11d60e01283_0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d60e01283_0_3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g11d60e01283_0_3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1d60e0128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1d60e0128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g11d60e0128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1d60e0128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1d60e01283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g11d60e01283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1d60e01283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1d60e01283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g11d60e01283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1d60e01283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1d60e01283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11d60e01283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1d60e01283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1d60e01283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11d60e01283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1d60e01283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1d60e01283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g11d60e01283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1d60e01283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1d60e01283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g11d60e01283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1d60e01283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1d60e01283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11d60e01283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1d60e01283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1d60e01283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g11d60e01283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1d60e01283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1d60e01283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7" name="Google Shape;737;g11d60e01283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1d60e01283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1d60e01283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g11d60e01283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1d60e01283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1d60e01283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g11d60e01283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pPr marL="0" lvl="0" indent="0" algn="r" rtl="0">
                <a:spcBef>
                  <a:spcPts val="0"/>
                </a:spcBef>
                <a:spcAft>
                  <a:spcPts val="0"/>
                </a:spcAft>
                <a:buClr>
                  <a:srgbClr val="000000"/>
                </a:buClr>
                <a:buSzPts val="1200"/>
                <a:buFont typeface="Arial"/>
                <a:buNone/>
              </a:pPr>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a1414c63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11a1414c63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g11a1414c632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pPr marL="0" lvl="0" indent="0" algn="r" rtl="0">
                <a:lnSpc>
                  <a:spcPct val="100000"/>
                </a:lnSpc>
                <a:spcBef>
                  <a:spcPts val="0"/>
                </a:spcBef>
                <a:spcAft>
                  <a:spcPts val="0"/>
                </a:spcAft>
                <a:buClr>
                  <a:srgbClr val="000000"/>
                </a:buClr>
                <a:buSzPts val="1400"/>
                <a:buFont typeface="Arial"/>
                <a:buNone/>
              </a:p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a1414c63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11a1414c632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g11a1414c632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pPr marL="0" lvl="0" indent="0" algn="r" rtl="0">
                <a:lnSpc>
                  <a:spcPct val="100000"/>
                </a:lnSpc>
                <a:spcBef>
                  <a:spcPts val="0"/>
                </a:spcBef>
                <a:spcAft>
                  <a:spcPts val="0"/>
                </a:spcAft>
                <a:buClr>
                  <a:srgbClr val="000000"/>
                </a:buClr>
                <a:buSzPts val="1400"/>
                <a:buFont typeface="Arial"/>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a1414c632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11a1414c632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g11a1414c632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pPr marL="0" lvl="0" indent="0" algn="r" rtl="0">
                <a:lnSpc>
                  <a:spcPct val="100000"/>
                </a:lnSpc>
                <a:spcBef>
                  <a:spcPts val="0"/>
                </a:spcBef>
                <a:spcAft>
                  <a:spcPts val="0"/>
                </a:spcAft>
                <a:buClr>
                  <a:srgbClr val="000000"/>
                </a:buClr>
                <a:buSzPts val="1400"/>
                <a:buFont typeface="Arial"/>
                <a:buNone/>
              </a:p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1a1414c632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11a1414c632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g11a1414c632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pPr marL="0" lvl="0" indent="0" algn="r" rtl="0">
                <a:lnSpc>
                  <a:spcPct val="100000"/>
                </a:lnSpc>
                <a:spcBef>
                  <a:spcPts val="0"/>
                </a:spcBef>
                <a:spcAft>
                  <a:spcPts val="0"/>
                </a:spcAft>
                <a:buClr>
                  <a:srgbClr val="000000"/>
                </a:buClr>
                <a:buSzPts val="1400"/>
                <a:buFont typeface="Arial"/>
                <a:buNone/>
              </a:p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d60e01283_0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g11d60e01283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1d60e01283_0_2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g11d60e01283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d60e01283_0_2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g11d60e01283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3.png"/><Relationship Id="rId9" Type="http://schemas.openxmlformats.org/officeDocument/2006/relationships/image" Target="../media/image14.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lete Blanck">
  <p:cSld name="Complete Blanck">
    <p:spTree>
      <p:nvGrpSpPr>
        <p:cNvPr id="1"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ck - Logo on BL">
  <p:cSld name="Blanck - Logo on BL">
    <p:spTree>
      <p:nvGrpSpPr>
        <p:cNvPr id="1" name="Shape 126"/>
        <p:cNvGrpSpPr/>
        <p:nvPr/>
      </p:nvGrpSpPr>
      <p:grpSpPr>
        <a:xfrm>
          <a:off x="0" y="0"/>
          <a:ext cx="0" cy="0"/>
          <a:chOff x="0" y="0"/>
          <a:chExt cx="0" cy="0"/>
        </a:xfrm>
      </p:grpSpPr>
      <p:sp>
        <p:nvSpPr>
          <p:cNvPr id="127" name="Google Shape;127;p70"/>
          <p:cNvSpPr/>
          <p:nvPr/>
        </p:nvSpPr>
        <p:spPr>
          <a:xfrm>
            <a:off x="0" y="6604000"/>
            <a:ext cx="12191998" cy="254000"/>
          </a:xfrm>
          <a:prstGeom prst="roundRect">
            <a:avLst>
              <a:gd name="adj" fmla="val 0"/>
            </a:avLst>
          </a:prstGeom>
          <a:solidFill>
            <a:srgbClr val="DFDF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128" name="Google Shape;128;p70"/>
          <p:cNvSpPr txBox="1"/>
          <p:nvPr/>
        </p:nvSpPr>
        <p:spPr>
          <a:xfrm>
            <a:off x="8382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Dr. Pradyumansinh U. Jadeja</a:t>
            </a:r>
            <a:endParaRPr sz="1200" b="0" i="0" u="none" strike="noStrike" cap="none">
              <a:solidFill>
                <a:srgbClr val="363636"/>
              </a:solidFill>
              <a:latin typeface="Roboto Condensed Light"/>
              <a:ea typeface="Roboto Condensed Light"/>
              <a:cs typeface="Roboto Condensed Light"/>
              <a:sym typeface="Roboto Condensed Light"/>
            </a:endParaRPr>
          </a:p>
        </p:txBody>
      </p:sp>
      <p:sp>
        <p:nvSpPr>
          <p:cNvPr id="129" name="Google Shape;129;p70"/>
          <p:cNvSpPr txBox="1"/>
          <p:nvPr/>
        </p:nvSpPr>
        <p:spPr>
          <a:xfrm>
            <a:off x="4038600" y="6604000"/>
            <a:ext cx="4114800" cy="255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#3130702 (DS)   </a:t>
            </a:r>
            <a:r>
              <a:rPr lang="en-IN" sz="1200" b="0" i="0" u="none" strike="noStrike" cap="none">
                <a:solidFill>
                  <a:srgbClr val="363636"/>
                </a:solidFill>
                <a:latin typeface="Noto Sans Symbols"/>
                <a:ea typeface="Noto Sans Symbols"/>
                <a:cs typeface="Noto Sans Symbols"/>
                <a:sym typeface="Noto Sans Symbols"/>
              </a:rPr>
              <a:t>⬥</a:t>
            </a:r>
            <a:r>
              <a:rPr lang="en-IN" sz="1200" b="0" i="0" u="none" strike="noStrike" cap="none">
                <a:solidFill>
                  <a:srgbClr val="363636"/>
                </a:solidFill>
                <a:latin typeface="Roboto Condensed Light"/>
                <a:ea typeface="Roboto Condensed Light"/>
                <a:cs typeface="Roboto Condensed Light"/>
                <a:sym typeface="Roboto Condensed Light"/>
              </a:rPr>
              <a:t>   Unit 2 – Linear Data Structure (Linked List)</a:t>
            </a:r>
            <a:endParaRPr sz="1400" b="0" i="0" u="none" strike="noStrike" cap="none">
              <a:solidFill>
                <a:srgbClr val="000000"/>
              </a:solidFill>
              <a:latin typeface="Arial"/>
              <a:ea typeface="Arial"/>
              <a:cs typeface="Arial"/>
              <a:sym typeface="Arial"/>
            </a:endParaRPr>
          </a:p>
        </p:txBody>
      </p:sp>
      <p:sp>
        <p:nvSpPr>
          <p:cNvPr id="130" name="Google Shape;130;p70"/>
          <p:cNvSpPr txBox="1"/>
          <p:nvPr/>
        </p:nvSpPr>
        <p:spPr>
          <a:xfrm>
            <a:off x="86106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1" i="0" u="none" strike="noStrike" cap="none">
                <a:solidFill>
                  <a:srgbClr val="363636"/>
                </a:solidFill>
                <a:latin typeface="Roboto Condensed"/>
                <a:ea typeface="Roboto Condensed"/>
                <a:cs typeface="Roboto Condensed"/>
                <a:sym typeface="Roboto Condensed"/>
              </a:rPr>
              <a:pPr marL="0" marR="0" lvl="0" indent="0" algn="r" rtl="0">
                <a:lnSpc>
                  <a:spcPct val="100000"/>
                </a:lnSpc>
                <a:spcBef>
                  <a:spcPts val="0"/>
                </a:spcBef>
                <a:spcAft>
                  <a:spcPts val="0"/>
                </a:spcAft>
                <a:buClr>
                  <a:srgbClr val="000000"/>
                </a:buClr>
                <a:buSzPts val="1200"/>
                <a:buFont typeface="Arial"/>
                <a:buNone/>
              </a:pPr>
              <a:t>‹#›</a:t>
            </a:fld>
            <a:endParaRPr sz="1200" b="1" i="0" u="none" strike="noStrike" cap="none">
              <a:solidFill>
                <a:srgbClr val="363636"/>
              </a:solidFill>
              <a:latin typeface="Roboto Condensed"/>
              <a:ea typeface="Roboto Condensed"/>
              <a:cs typeface="Roboto Condensed"/>
              <a:sym typeface="Roboto Condensed"/>
            </a:endParaRPr>
          </a:p>
        </p:txBody>
      </p:sp>
      <p:cxnSp>
        <p:nvCxnSpPr>
          <p:cNvPr id="131" name="Google Shape;131;p70"/>
          <p:cNvCxnSpPr/>
          <p:nvPr/>
        </p:nvCxnSpPr>
        <p:spPr>
          <a:xfrm>
            <a:off x="0" y="6606251"/>
            <a:ext cx="12192000" cy="0"/>
          </a:xfrm>
          <a:prstGeom prst="straightConnector1">
            <a:avLst/>
          </a:prstGeom>
          <a:noFill/>
          <a:ln w="12700" cap="flat" cmpd="sng">
            <a:solidFill>
              <a:srgbClr val="BFBFBF">
                <a:alpha val="69411"/>
              </a:srgbClr>
            </a:solidFill>
            <a:prstDash val="solid"/>
            <a:miter lim="800000"/>
            <a:headEnd type="none" w="sm" len="sm"/>
            <a:tailEnd type="none" w="sm" len="sm"/>
          </a:ln>
        </p:spPr>
      </p:cxnSp>
      <p:grpSp>
        <p:nvGrpSpPr>
          <p:cNvPr id="132" name="Google Shape;132;p70"/>
          <p:cNvGrpSpPr/>
          <p:nvPr/>
        </p:nvGrpSpPr>
        <p:grpSpPr>
          <a:xfrm>
            <a:off x="128095" y="5890392"/>
            <a:ext cx="2554143" cy="587454"/>
            <a:chOff x="131177" y="5775962"/>
            <a:chExt cx="2530239" cy="581956"/>
          </a:xfrm>
        </p:grpSpPr>
        <p:pic>
          <p:nvPicPr>
            <p:cNvPr id="133" name="Google Shape;133;p70"/>
            <p:cNvPicPr preferRelativeResize="0"/>
            <p:nvPr/>
          </p:nvPicPr>
          <p:blipFill rotWithShape="1">
            <a:blip r:embed="rId2">
              <a:alphaModFix/>
            </a:blip>
            <a:srcRect/>
            <a:stretch/>
          </p:blipFill>
          <p:spPr>
            <a:xfrm>
              <a:off x="131177" y="5775962"/>
              <a:ext cx="2530238" cy="581955"/>
            </a:xfrm>
            <a:prstGeom prst="rect">
              <a:avLst/>
            </a:prstGeom>
            <a:noFill/>
            <a:ln>
              <a:noFill/>
            </a:ln>
          </p:spPr>
        </p:pic>
        <p:sp>
          <p:nvSpPr>
            <p:cNvPr id="134" name="Google Shape;134;p70"/>
            <p:cNvSpPr/>
            <p:nvPr/>
          </p:nvSpPr>
          <p:spPr>
            <a:xfrm>
              <a:off x="131178" y="5775962"/>
              <a:ext cx="2530238" cy="581956"/>
            </a:xfrm>
            <a:prstGeom prst="rect">
              <a:avLst/>
            </a:prstGeom>
            <a:solidFill>
              <a:schemeClr val="l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mplete Blanck">
  <p:cSld name="1_Complete Blanck">
    <p:spTree>
      <p:nvGrpSpPr>
        <p:cNvPr id="1" name="Shape 135"/>
        <p:cNvGrpSpPr/>
        <p:nvPr/>
      </p:nvGrpSpPr>
      <p:grpSpPr>
        <a:xfrm>
          <a:off x="0" y="0"/>
          <a:ext cx="0" cy="0"/>
          <a:chOff x="0" y="0"/>
          <a:chExt cx="0" cy="0"/>
        </a:xfrm>
      </p:grpSpPr>
      <p:sp>
        <p:nvSpPr>
          <p:cNvPr id="136" name="Google Shape;136;p72"/>
          <p:cNvSpPr txBox="1"/>
          <p:nvPr/>
        </p:nvSpPr>
        <p:spPr>
          <a:xfrm>
            <a:off x="375920" y="457200"/>
            <a:ext cx="418576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rgbClr val="FF0000"/>
                </a:solidFill>
                <a:latin typeface="Roboto Condensed"/>
                <a:ea typeface="Roboto Condensed"/>
                <a:cs typeface="Roboto Condensed"/>
                <a:sym typeface="Roboto Condensed"/>
              </a:rPr>
              <a:t>How to Crop Circular Photo?</a:t>
            </a:r>
            <a:endParaRPr sz="1400" b="0" i="0" u="none" strike="noStrike" cap="none">
              <a:solidFill>
                <a:srgbClr val="000000"/>
              </a:solidFill>
              <a:latin typeface="Arial"/>
              <a:ea typeface="Arial"/>
              <a:cs typeface="Arial"/>
              <a:sym typeface="Arial"/>
            </a:endParaRPr>
          </a:p>
        </p:txBody>
      </p:sp>
      <p:sp>
        <p:nvSpPr>
          <p:cNvPr id="137" name="Google Shape;137;p72"/>
          <p:cNvSpPr>
            <a:spLocks noGrp="1"/>
          </p:cNvSpPr>
          <p:nvPr>
            <p:ph type="pic" idx="2"/>
          </p:nvPr>
        </p:nvSpPr>
        <p:spPr>
          <a:xfrm>
            <a:off x="4013200" y="1808163"/>
            <a:ext cx="3890962" cy="3890962"/>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Teal">
  <p:cSld name="Title Slide - Teal">
    <p:spTree>
      <p:nvGrpSpPr>
        <p:cNvPr id="1" name="Shape 138"/>
        <p:cNvGrpSpPr/>
        <p:nvPr/>
      </p:nvGrpSpPr>
      <p:grpSpPr>
        <a:xfrm>
          <a:off x="0" y="0"/>
          <a:ext cx="0" cy="0"/>
          <a:chOff x="0" y="0"/>
          <a:chExt cx="0" cy="0"/>
        </a:xfrm>
      </p:grpSpPr>
      <p:pic>
        <p:nvPicPr>
          <p:cNvPr id="139" name="Google Shape;139;p73"/>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140" name="Google Shape;140;p73"/>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141" name="Google Shape;141;p73"/>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0E4D3B"/>
              </a:gs>
              <a:gs pos="10000">
                <a:srgbClr val="0E4D3B"/>
              </a:gs>
              <a:gs pos="100000">
                <a:srgbClr val="009788"/>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142" name="Google Shape;142;p73"/>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E4D3B"/>
              </a:gs>
              <a:gs pos="10000">
                <a:srgbClr val="0E4D3B"/>
              </a:gs>
              <a:gs pos="100000">
                <a:srgbClr val="009788"/>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143" name="Google Shape;143;p73"/>
          <p:cNvPicPr preferRelativeResize="0"/>
          <p:nvPr/>
        </p:nvPicPr>
        <p:blipFill rotWithShape="1">
          <a:blip r:embed="rId3">
            <a:alphaModFix/>
          </a:blip>
          <a:srcRect/>
          <a:stretch/>
        </p:blipFill>
        <p:spPr>
          <a:xfrm>
            <a:off x="8808334" y="4602222"/>
            <a:ext cx="3383666" cy="2255777"/>
          </a:xfrm>
          <a:prstGeom prst="rect">
            <a:avLst/>
          </a:prstGeom>
          <a:noFill/>
          <a:ln>
            <a:noFill/>
          </a:ln>
        </p:spPr>
      </p:pic>
      <p:pic>
        <p:nvPicPr>
          <p:cNvPr id="144" name="Google Shape;144;p73"/>
          <p:cNvPicPr preferRelativeResize="0"/>
          <p:nvPr/>
        </p:nvPicPr>
        <p:blipFill rotWithShape="1">
          <a:blip r:embed="rId4">
            <a:alphaModFix/>
          </a:blip>
          <a:srcRect/>
          <a:stretch/>
        </p:blipFill>
        <p:spPr>
          <a:xfrm>
            <a:off x="8440861" y="2096941"/>
            <a:ext cx="2813885" cy="2119207"/>
          </a:xfrm>
          <a:prstGeom prst="rect">
            <a:avLst/>
          </a:prstGeom>
          <a:noFill/>
          <a:ln>
            <a:noFill/>
          </a:ln>
        </p:spPr>
      </p:pic>
      <p:cxnSp>
        <p:nvCxnSpPr>
          <p:cNvPr id="145" name="Google Shape;145;p73"/>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146" name="Google Shape;146;p73"/>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7" name="Google Shape;147;p73"/>
          <p:cNvPicPr preferRelativeResize="0"/>
          <p:nvPr/>
        </p:nvPicPr>
        <p:blipFill rotWithShape="1">
          <a:blip r:embed="rId5">
            <a:alphaModFix/>
          </a:blip>
          <a:srcRect/>
          <a:stretch/>
        </p:blipFill>
        <p:spPr>
          <a:xfrm>
            <a:off x="1998063" y="6232297"/>
            <a:ext cx="182880" cy="182880"/>
          </a:xfrm>
          <a:prstGeom prst="rect">
            <a:avLst/>
          </a:prstGeom>
          <a:noFill/>
          <a:ln>
            <a:noFill/>
          </a:ln>
        </p:spPr>
      </p:pic>
      <p:pic>
        <p:nvPicPr>
          <p:cNvPr id="148" name="Google Shape;148;p73"/>
          <p:cNvPicPr preferRelativeResize="0"/>
          <p:nvPr/>
        </p:nvPicPr>
        <p:blipFill rotWithShape="1">
          <a:blip r:embed="rId6">
            <a:alphaModFix/>
          </a:blip>
          <a:srcRect/>
          <a:stretch/>
        </p:blipFill>
        <p:spPr>
          <a:xfrm>
            <a:off x="1998063" y="6505320"/>
            <a:ext cx="182880" cy="182880"/>
          </a:xfrm>
          <a:prstGeom prst="rect">
            <a:avLst/>
          </a:prstGeom>
          <a:noFill/>
          <a:ln>
            <a:noFill/>
          </a:ln>
        </p:spPr>
      </p:pic>
      <p:sp>
        <p:nvSpPr>
          <p:cNvPr id="149" name="Google Shape;149;p73"/>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73"/>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73"/>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73"/>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0E4D3B"/>
              </a:buClr>
              <a:buSzPts val="1800"/>
              <a:buNone/>
              <a:defRPr sz="1800" b="1">
                <a:solidFill>
                  <a:srgbClr val="0E4D3B"/>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3" name="Google Shape;153;p73"/>
          <p:cNvPicPr preferRelativeResize="0"/>
          <p:nvPr/>
        </p:nvPicPr>
        <p:blipFill rotWithShape="1">
          <a:blip r:embed="rId7">
            <a:alphaModFix/>
          </a:blip>
          <a:srcRect/>
          <a:stretch/>
        </p:blipFill>
        <p:spPr>
          <a:xfrm>
            <a:off x="8295842" y="307556"/>
            <a:ext cx="3573889" cy="821995"/>
          </a:xfrm>
          <a:prstGeom prst="rect">
            <a:avLst/>
          </a:prstGeom>
          <a:noFill/>
          <a:ln>
            <a:noFill/>
          </a:ln>
        </p:spPr>
      </p:pic>
      <p:pic>
        <p:nvPicPr>
          <p:cNvPr id="154" name="Google Shape;154;p73"/>
          <p:cNvPicPr preferRelativeResize="0"/>
          <p:nvPr/>
        </p:nvPicPr>
        <p:blipFill rotWithShape="1">
          <a:blip r:embed="rId8">
            <a:alphaModFix/>
          </a:blip>
          <a:srcRect l="62022" t="18062" r="2730" b="17724"/>
          <a:stretch/>
        </p:blipFill>
        <p:spPr>
          <a:xfrm>
            <a:off x="63248" y="837717"/>
            <a:ext cx="1087893" cy="772151"/>
          </a:xfrm>
          <a:prstGeom prst="rect">
            <a:avLst/>
          </a:prstGeom>
          <a:noFill/>
          <a:ln>
            <a:noFill/>
          </a:ln>
        </p:spPr>
      </p:pic>
      <p:sp>
        <p:nvSpPr>
          <p:cNvPr id="155" name="Google Shape;155;p73"/>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6" name="Google Shape;156;p73"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157" name="Google Shape;157;p73"/>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 Cyan">
  <p:cSld name="Title Slide - Cyan">
    <p:spTree>
      <p:nvGrpSpPr>
        <p:cNvPr id="1" name="Shape 158"/>
        <p:cNvGrpSpPr/>
        <p:nvPr/>
      </p:nvGrpSpPr>
      <p:grpSpPr>
        <a:xfrm>
          <a:off x="0" y="0"/>
          <a:ext cx="0" cy="0"/>
          <a:chOff x="0" y="0"/>
          <a:chExt cx="0" cy="0"/>
        </a:xfrm>
      </p:grpSpPr>
      <p:pic>
        <p:nvPicPr>
          <p:cNvPr id="159" name="Google Shape;159;p74"/>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160" name="Google Shape;160;p74"/>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161" name="Google Shape;161;p74"/>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005D69"/>
              </a:gs>
              <a:gs pos="10000">
                <a:srgbClr val="005D69"/>
              </a:gs>
              <a:gs pos="100000">
                <a:schemeClr val="accent2"/>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162" name="Google Shape;162;p74"/>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05D69"/>
              </a:gs>
              <a:gs pos="10000">
                <a:srgbClr val="005D69"/>
              </a:gs>
              <a:gs pos="100000">
                <a:schemeClr val="accent2"/>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163" name="Google Shape;163;p74"/>
          <p:cNvPicPr preferRelativeResize="0"/>
          <p:nvPr/>
        </p:nvPicPr>
        <p:blipFill rotWithShape="1">
          <a:blip r:embed="rId3">
            <a:alphaModFix/>
          </a:blip>
          <a:srcRect/>
          <a:stretch/>
        </p:blipFill>
        <p:spPr>
          <a:xfrm>
            <a:off x="8808334" y="4602222"/>
            <a:ext cx="3383666" cy="2255777"/>
          </a:xfrm>
          <a:prstGeom prst="rect">
            <a:avLst/>
          </a:prstGeom>
          <a:noFill/>
          <a:ln>
            <a:noFill/>
          </a:ln>
        </p:spPr>
      </p:pic>
      <p:pic>
        <p:nvPicPr>
          <p:cNvPr id="164" name="Google Shape;164;p74"/>
          <p:cNvPicPr preferRelativeResize="0"/>
          <p:nvPr/>
        </p:nvPicPr>
        <p:blipFill rotWithShape="1">
          <a:blip r:embed="rId4">
            <a:alphaModFix/>
          </a:blip>
          <a:srcRect/>
          <a:stretch/>
        </p:blipFill>
        <p:spPr>
          <a:xfrm>
            <a:off x="8440861" y="2096941"/>
            <a:ext cx="2813885" cy="2119207"/>
          </a:xfrm>
          <a:prstGeom prst="rect">
            <a:avLst/>
          </a:prstGeom>
          <a:noFill/>
          <a:ln>
            <a:noFill/>
          </a:ln>
        </p:spPr>
      </p:pic>
      <p:cxnSp>
        <p:nvCxnSpPr>
          <p:cNvPr id="165" name="Google Shape;165;p74"/>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166" name="Google Shape;166;p74"/>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7" name="Google Shape;167;p74"/>
          <p:cNvPicPr preferRelativeResize="0"/>
          <p:nvPr/>
        </p:nvPicPr>
        <p:blipFill rotWithShape="1">
          <a:blip r:embed="rId5">
            <a:alphaModFix/>
          </a:blip>
          <a:srcRect/>
          <a:stretch/>
        </p:blipFill>
        <p:spPr>
          <a:xfrm>
            <a:off x="1998063" y="6232297"/>
            <a:ext cx="182880" cy="182880"/>
          </a:xfrm>
          <a:prstGeom prst="rect">
            <a:avLst/>
          </a:prstGeom>
          <a:noFill/>
          <a:ln>
            <a:noFill/>
          </a:ln>
        </p:spPr>
      </p:pic>
      <p:pic>
        <p:nvPicPr>
          <p:cNvPr id="168" name="Google Shape;168;p74"/>
          <p:cNvPicPr preferRelativeResize="0"/>
          <p:nvPr/>
        </p:nvPicPr>
        <p:blipFill rotWithShape="1">
          <a:blip r:embed="rId6">
            <a:alphaModFix/>
          </a:blip>
          <a:srcRect/>
          <a:stretch/>
        </p:blipFill>
        <p:spPr>
          <a:xfrm>
            <a:off x="1998063" y="6505320"/>
            <a:ext cx="182880" cy="182880"/>
          </a:xfrm>
          <a:prstGeom prst="rect">
            <a:avLst/>
          </a:prstGeom>
          <a:noFill/>
          <a:ln>
            <a:noFill/>
          </a:ln>
        </p:spPr>
      </p:pic>
      <p:sp>
        <p:nvSpPr>
          <p:cNvPr id="169" name="Google Shape;169;p74"/>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74"/>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74"/>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74"/>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005D69"/>
              </a:buClr>
              <a:buSzPts val="1800"/>
              <a:buNone/>
              <a:defRPr sz="1800" b="1">
                <a:solidFill>
                  <a:srgbClr val="005D69"/>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3" name="Google Shape;173;p74"/>
          <p:cNvPicPr preferRelativeResize="0"/>
          <p:nvPr/>
        </p:nvPicPr>
        <p:blipFill rotWithShape="1">
          <a:blip r:embed="rId7">
            <a:alphaModFix/>
          </a:blip>
          <a:srcRect/>
          <a:stretch/>
        </p:blipFill>
        <p:spPr>
          <a:xfrm>
            <a:off x="8295842" y="307556"/>
            <a:ext cx="3573889" cy="821995"/>
          </a:xfrm>
          <a:prstGeom prst="rect">
            <a:avLst/>
          </a:prstGeom>
          <a:noFill/>
          <a:ln>
            <a:noFill/>
          </a:ln>
        </p:spPr>
      </p:pic>
      <p:pic>
        <p:nvPicPr>
          <p:cNvPr id="174" name="Google Shape;174;p74"/>
          <p:cNvPicPr preferRelativeResize="0"/>
          <p:nvPr/>
        </p:nvPicPr>
        <p:blipFill rotWithShape="1">
          <a:blip r:embed="rId8">
            <a:alphaModFix/>
          </a:blip>
          <a:srcRect l="62022" t="18062" r="2730" b="17724"/>
          <a:stretch/>
        </p:blipFill>
        <p:spPr>
          <a:xfrm>
            <a:off x="63248" y="837717"/>
            <a:ext cx="1087893" cy="772151"/>
          </a:xfrm>
          <a:prstGeom prst="rect">
            <a:avLst/>
          </a:prstGeom>
          <a:noFill/>
          <a:ln>
            <a:noFill/>
          </a:ln>
        </p:spPr>
      </p:pic>
      <p:sp>
        <p:nvSpPr>
          <p:cNvPr id="175" name="Google Shape;175;p74"/>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6" name="Google Shape;176;p74"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177" name="Google Shape;177;p74"/>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 Light Green">
  <p:cSld name="Title Slide - Light Green">
    <p:spTree>
      <p:nvGrpSpPr>
        <p:cNvPr id="1" name="Shape 178"/>
        <p:cNvGrpSpPr/>
        <p:nvPr/>
      </p:nvGrpSpPr>
      <p:grpSpPr>
        <a:xfrm>
          <a:off x="0" y="0"/>
          <a:ext cx="0" cy="0"/>
          <a:chOff x="0" y="0"/>
          <a:chExt cx="0" cy="0"/>
        </a:xfrm>
      </p:grpSpPr>
      <p:pic>
        <p:nvPicPr>
          <p:cNvPr id="179" name="Google Shape;179;p75"/>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180" name="Google Shape;180;p75"/>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181" name="Google Shape;181;p75"/>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456220"/>
              </a:gs>
              <a:gs pos="10000">
                <a:srgbClr val="456220"/>
              </a:gs>
              <a:gs pos="100000">
                <a:schemeClr val="accent3"/>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182" name="Google Shape;182;p75"/>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456220"/>
              </a:gs>
              <a:gs pos="10000">
                <a:srgbClr val="456220"/>
              </a:gs>
              <a:gs pos="100000">
                <a:schemeClr val="accent3"/>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183" name="Google Shape;183;p75"/>
          <p:cNvPicPr preferRelativeResize="0"/>
          <p:nvPr/>
        </p:nvPicPr>
        <p:blipFill rotWithShape="1">
          <a:blip r:embed="rId3">
            <a:alphaModFix/>
          </a:blip>
          <a:srcRect/>
          <a:stretch/>
        </p:blipFill>
        <p:spPr>
          <a:xfrm>
            <a:off x="8808334" y="4602222"/>
            <a:ext cx="3383666" cy="2255777"/>
          </a:xfrm>
          <a:prstGeom prst="rect">
            <a:avLst/>
          </a:prstGeom>
          <a:noFill/>
          <a:ln>
            <a:noFill/>
          </a:ln>
        </p:spPr>
      </p:pic>
      <p:pic>
        <p:nvPicPr>
          <p:cNvPr id="184" name="Google Shape;184;p75"/>
          <p:cNvPicPr preferRelativeResize="0"/>
          <p:nvPr/>
        </p:nvPicPr>
        <p:blipFill rotWithShape="1">
          <a:blip r:embed="rId4">
            <a:alphaModFix/>
          </a:blip>
          <a:srcRect/>
          <a:stretch/>
        </p:blipFill>
        <p:spPr>
          <a:xfrm>
            <a:off x="8440861" y="2096941"/>
            <a:ext cx="2813885" cy="2119207"/>
          </a:xfrm>
          <a:prstGeom prst="rect">
            <a:avLst/>
          </a:prstGeom>
          <a:noFill/>
          <a:ln>
            <a:noFill/>
          </a:ln>
        </p:spPr>
      </p:pic>
      <p:cxnSp>
        <p:nvCxnSpPr>
          <p:cNvPr id="185" name="Google Shape;185;p75"/>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186" name="Google Shape;186;p75"/>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7" name="Google Shape;187;p75"/>
          <p:cNvPicPr preferRelativeResize="0"/>
          <p:nvPr/>
        </p:nvPicPr>
        <p:blipFill rotWithShape="1">
          <a:blip r:embed="rId5">
            <a:alphaModFix/>
          </a:blip>
          <a:srcRect/>
          <a:stretch/>
        </p:blipFill>
        <p:spPr>
          <a:xfrm>
            <a:off x="1998063" y="6232297"/>
            <a:ext cx="182880" cy="182880"/>
          </a:xfrm>
          <a:prstGeom prst="rect">
            <a:avLst/>
          </a:prstGeom>
          <a:noFill/>
          <a:ln>
            <a:noFill/>
          </a:ln>
        </p:spPr>
      </p:pic>
      <p:pic>
        <p:nvPicPr>
          <p:cNvPr id="188" name="Google Shape;188;p75"/>
          <p:cNvPicPr preferRelativeResize="0"/>
          <p:nvPr/>
        </p:nvPicPr>
        <p:blipFill rotWithShape="1">
          <a:blip r:embed="rId6">
            <a:alphaModFix/>
          </a:blip>
          <a:srcRect/>
          <a:stretch/>
        </p:blipFill>
        <p:spPr>
          <a:xfrm>
            <a:off x="1998063" y="6505320"/>
            <a:ext cx="182880" cy="182880"/>
          </a:xfrm>
          <a:prstGeom prst="rect">
            <a:avLst/>
          </a:prstGeom>
          <a:noFill/>
          <a:ln>
            <a:noFill/>
          </a:ln>
        </p:spPr>
      </p:pic>
      <p:sp>
        <p:nvSpPr>
          <p:cNvPr id="189" name="Google Shape;189;p75"/>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75"/>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75"/>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75"/>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456220"/>
              </a:buClr>
              <a:buSzPts val="1800"/>
              <a:buNone/>
              <a:defRPr sz="1800" b="1">
                <a:solidFill>
                  <a:srgbClr val="456220"/>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3" name="Google Shape;193;p75"/>
          <p:cNvPicPr preferRelativeResize="0"/>
          <p:nvPr/>
        </p:nvPicPr>
        <p:blipFill rotWithShape="1">
          <a:blip r:embed="rId7">
            <a:alphaModFix/>
          </a:blip>
          <a:srcRect/>
          <a:stretch/>
        </p:blipFill>
        <p:spPr>
          <a:xfrm>
            <a:off x="8295842" y="307556"/>
            <a:ext cx="3573889" cy="821995"/>
          </a:xfrm>
          <a:prstGeom prst="rect">
            <a:avLst/>
          </a:prstGeom>
          <a:noFill/>
          <a:ln>
            <a:noFill/>
          </a:ln>
        </p:spPr>
      </p:pic>
      <p:pic>
        <p:nvPicPr>
          <p:cNvPr id="194" name="Google Shape;194;p75"/>
          <p:cNvPicPr preferRelativeResize="0"/>
          <p:nvPr/>
        </p:nvPicPr>
        <p:blipFill rotWithShape="1">
          <a:blip r:embed="rId8">
            <a:alphaModFix/>
          </a:blip>
          <a:srcRect l="62022" t="18062" r="2730" b="17724"/>
          <a:stretch/>
        </p:blipFill>
        <p:spPr>
          <a:xfrm>
            <a:off x="63248" y="837717"/>
            <a:ext cx="1087893" cy="772151"/>
          </a:xfrm>
          <a:prstGeom prst="rect">
            <a:avLst/>
          </a:prstGeom>
          <a:noFill/>
          <a:ln>
            <a:noFill/>
          </a:ln>
        </p:spPr>
      </p:pic>
      <p:sp>
        <p:nvSpPr>
          <p:cNvPr id="195" name="Google Shape;195;p75"/>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6" name="Google Shape;196;p75"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197" name="Google Shape;197;p75"/>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 Amber">
  <p:cSld name="Title Slide - Amber">
    <p:spTree>
      <p:nvGrpSpPr>
        <p:cNvPr id="1" name="Shape 198"/>
        <p:cNvGrpSpPr/>
        <p:nvPr/>
      </p:nvGrpSpPr>
      <p:grpSpPr>
        <a:xfrm>
          <a:off x="0" y="0"/>
          <a:ext cx="0" cy="0"/>
          <a:chOff x="0" y="0"/>
          <a:chExt cx="0" cy="0"/>
        </a:xfrm>
      </p:grpSpPr>
      <p:pic>
        <p:nvPicPr>
          <p:cNvPr id="199" name="Google Shape;199;p76"/>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200" name="Google Shape;200;p76"/>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201" name="Google Shape;201;p76"/>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7D4F07"/>
              </a:gs>
              <a:gs pos="10000">
                <a:srgbClr val="7D4F07"/>
              </a:gs>
              <a:gs pos="100000">
                <a:schemeClr val="accent5"/>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202" name="Google Shape;202;p76"/>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7D4F07"/>
              </a:gs>
              <a:gs pos="10000">
                <a:srgbClr val="7D4F07"/>
              </a:gs>
              <a:gs pos="100000">
                <a:schemeClr val="accent5"/>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203" name="Google Shape;203;p76"/>
          <p:cNvPicPr preferRelativeResize="0"/>
          <p:nvPr/>
        </p:nvPicPr>
        <p:blipFill rotWithShape="1">
          <a:blip r:embed="rId3">
            <a:alphaModFix/>
          </a:blip>
          <a:srcRect/>
          <a:stretch/>
        </p:blipFill>
        <p:spPr>
          <a:xfrm>
            <a:off x="8808334" y="4602222"/>
            <a:ext cx="3383666" cy="2255777"/>
          </a:xfrm>
          <a:prstGeom prst="rect">
            <a:avLst/>
          </a:prstGeom>
          <a:noFill/>
          <a:ln>
            <a:noFill/>
          </a:ln>
        </p:spPr>
      </p:pic>
      <p:pic>
        <p:nvPicPr>
          <p:cNvPr id="204" name="Google Shape;204;p76"/>
          <p:cNvPicPr preferRelativeResize="0"/>
          <p:nvPr/>
        </p:nvPicPr>
        <p:blipFill rotWithShape="1">
          <a:blip r:embed="rId4">
            <a:alphaModFix/>
          </a:blip>
          <a:srcRect/>
          <a:stretch/>
        </p:blipFill>
        <p:spPr>
          <a:xfrm>
            <a:off x="8440861" y="2096941"/>
            <a:ext cx="2813885" cy="2119207"/>
          </a:xfrm>
          <a:prstGeom prst="rect">
            <a:avLst/>
          </a:prstGeom>
          <a:noFill/>
          <a:ln>
            <a:noFill/>
          </a:ln>
        </p:spPr>
      </p:pic>
      <p:cxnSp>
        <p:nvCxnSpPr>
          <p:cNvPr id="205" name="Google Shape;205;p76"/>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206" name="Google Shape;206;p76"/>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7" name="Google Shape;207;p76"/>
          <p:cNvPicPr preferRelativeResize="0"/>
          <p:nvPr/>
        </p:nvPicPr>
        <p:blipFill rotWithShape="1">
          <a:blip r:embed="rId5">
            <a:alphaModFix/>
          </a:blip>
          <a:srcRect/>
          <a:stretch/>
        </p:blipFill>
        <p:spPr>
          <a:xfrm>
            <a:off x="1998063" y="6232297"/>
            <a:ext cx="182880" cy="182880"/>
          </a:xfrm>
          <a:prstGeom prst="rect">
            <a:avLst/>
          </a:prstGeom>
          <a:noFill/>
          <a:ln>
            <a:noFill/>
          </a:ln>
        </p:spPr>
      </p:pic>
      <p:pic>
        <p:nvPicPr>
          <p:cNvPr id="208" name="Google Shape;208;p76"/>
          <p:cNvPicPr preferRelativeResize="0"/>
          <p:nvPr/>
        </p:nvPicPr>
        <p:blipFill rotWithShape="1">
          <a:blip r:embed="rId6">
            <a:alphaModFix/>
          </a:blip>
          <a:srcRect/>
          <a:stretch/>
        </p:blipFill>
        <p:spPr>
          <a:xfrm>
            <a:off x="1998063" y="6505320"/>
            <a:ext cx="182880" cy="182880"/>
          </a:xfrm>
          <a:prstGeom prst="rect">
            <a:avLst/>
          </a:prstGeom>
          <a:noFill/>
          <a:ln>
            <a:noFill/>
          </a:ln>
        </p:spPr>
      </p:pic>
      <p:sp>
        <p:nvSpPr>
          <p:cNvPr id="209" name="Google Shape;209;p76"/>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76"/>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76"/>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76"/>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BC770B"/>
              </a:buClr>
              <a:buSzPts val="1800"/>
              <a:buNone/>
              <a:defRPr sz="1800" b="1">
                <a:solidFill>
                  <a:srgbClr val="BC770B"/>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3" name="Google Shape;213;p76"/>
          <p:cNvPicPr preferRelativeResize="0"/>
          <p:nvPr/>
        </p:nvPicPr>
        <p:blipFill rotWithShape="1">
          <a:blip r:embed="rId7">
            <a:alphaModFix/>
          </a:blip>
          <a:srcRect/>
          <a:stretch/>
        </p:blipFill>
        <p:spPr>
          <a:xfrm>
            <a:off x="8295842" y="307556"/>
            <a:ext cx="3573889" cy="821995"/>
          </a:xfrm>
          <a:prstGeom prst="rect">
            <a:avLst/>
          </a:prstGeom>
          <a:noFill/>
          <a:ln>
            <a:noFill/>
          </a:ln>
        </p:spPr>
      </p:pic>
      <p:pic>
        <p:nvPicPr>
          <p:cNvPr id="214" name="Google Shape;214;p76"/>
          <p:cNvPicPr preferRelativeResize="0"/>
          <p:nvPr/>
        </p:nvPicPr>
        <p:blipFill rotWithShape="1">
          <a:blip r:embed="rId8">
            <a:alphaModFix/>
          </a:blip>
          <a:srcRect l="62022" t="18062" r="2730" b="17724"/>
          <a:stretch/>
        </p:blipFill>
        <p:spPr>
          <a:xfrm>
            <a:off x="63248" y="837717"/>
            <a:ext cx="1087893" cy="772151"/>
          </a:xfrm>
          <a:prstGeom prst="rect">
            <a:avLst/>
          </a:prstGeom>
          <a:noFill/>
          <a:ln>
            <a:noFill/>
          </a:ln>
        </p:spPr>
      </p:pic>
      <p:sp>
        <p:nvSpPr>
          <p:cNvPr id="215" name="Google Shape;215;p76"/>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6" name="Google Shape;216;p76"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217" name="Google Shape;217;p76"/>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 Maroon">
  <p:cSld name="Title Slide - Maroon">
    <p:spTree>
      <p:nvGrpSpPr>
        <p:cNvPr id="1" name="Shape 218"/>
        <p:cNvGrpSpPr/>
        <p:nvPr/>
      </p:nvGrpSpPr>
      <p:grpSpPr>
        <a:xfrm>
          <a:off x="0" y="0"/>
          <a:ext cx="0" cy="0"/>
          <a:chOff x="0" y="0"/>
          <a:chExt cx="0" cy="0"/>
        </a:xfrm>
      </p:grpSpPr>
      <p:pic>
        <p:nvPicPr>
          <p:cNvPr id="219" name="Google Shape;219;p77"/>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220" name="Google Shape;220;p77"/>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221" name="Google Shape;221;p77"/>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5C2321"/>
              </a:gs>
              <a:gs pos="10000">
                <a:srgbClr val="5C2321"/>
              </a:gs>
              <a:gs pos="100000">
                <a:schemeClr val="accent6"/>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222" name="Google Shape;222;p77"/>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5C2321"/>
              </a:gs>
              <a:gs pos="10000">
                <a:srgbClr val="5C2321"/>
              </a:gs>
              <a:gs pos="100000">
                <a:schemeClr val="accent6"/>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223" name="Google Shape;223;p77"/>
          <p:cNvPicPr preferRelativeResize="0"/>
          <p:nvPr/>
        </p:nvPicPr>
        <p:blipFill rotWithShape="1">
          <a:blip r:embed="rId3">
            <a:alphaModFix/>
          </a:blip>
          <a:srcRect/>
          <a:stretch/>
        </p:blipFill>
        <p:spPr>
          <a:xfrm>
            <a:off x="8808334" y="4602222"/>
            <a:ext cx="3383666" cy="2255777"/>
          </a:xfrm>
          <a:prstGeom prst="rect">
            <a:avLst/>
          </a:prstGeom>
          <a:noFill/>
          <a:ln>
            <a:noFill/>
          </a:ln>
        </p:spPr>
      </p:pic>
      <p:pic>
        <p:nvPicPr>
          <p:cNvPr id="224" name="Google Shape;224;p77"/>
          <p:cNvPicPr preferRelativeResize="0"/>
          <p:nvPr/>
        </p:nvPicPr>
        <p:blipFill rotWithShape="1">
          <a:blip r:embed="rId4">
            <a:alphaModFix/>
          </a:blip>
          <a:srcRect/>
          <a:stretch/>
        </p:blipFill>
        <p:spPr>
          <a:xfrm>
            <a:off x="8440861" y="2096941"/>
            <a:ext cx="2813885" cy="2119207"/>
          </a:xfrm>
          <a:prstGeom prst="rect">
            <a:avLst/>
          </a:prstGeom>
          <a:noFill/>
          <a:ln>
            <a:noFill/>
          </a:ln>
        </p:spPr>
      </p:pic>
      <p:cxnSp>
        <p:nvCxnSpPr>
          <p:cNvPr id="225" name="Google Shape;225;p77"/>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226" name="Google Shape;226;p77"/>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7" name="Google Shape;227;p77"/>
          <p:cNvPicPr preferRelativeResize="0"/>
          <p:nvPr/>
        </p:nvPicPr>
        <p:blipFill rotWithShape="1">
          <a:blip r:embed="rId5">
            <a:alphaModFix/>
          </a:blip>
          <a:srcRect/>
          <a:stretch/>
        </p:blipFill>
        <p:spPr>
          <a:xfrm>
            <a:off x="1998063" y="6232297"/>
            <a:ext cx="182880" cy="182880"/>
          </a:xfrm>
          <a:prstGeom prst="rect">
            <a:avLst/>
          </a:prstGeom>
          <a:noFill/>
          <a:ln>
            <a:noFill/>
          </a:ln>
        </p:spPr>
      </p:pic>
      <p:pic>
        <p:nvPicPr>
          <p:cNvPr id="228" name="Google Shape;228;p77"/>
          <p:cNvPicPr preferRelativeResize="0"/>
          <p:nvPr/>
        </p:nvPicPr>
        <p:blipFill rotWithShape="1">
          <a:blip r:embed="rId6">
            <a:alphaModFix/>
          </a:blip>
          <a:srcRect/>
          <a:stretch/>
        </p:blipFill>
        <p:spPr>
          <a:xfrm>
            <a:off x="1998063" y="6505320"/>
            <a:ext cx="182880" cy="182880"/>
          </a:xfrm>
          <a:prstGeom prst="rect">
            <a:avLst/>
          </a:prstGeom>
          <a:noFill/>
          <a:ln>
            <a:noFill/>
          </a:ln>
        </p:spPr>
      </p:pic>
      <p:sp>
        <p:nvSpPr>
          <p:cNvPr id="229" name="Google Shape;229;p77"/>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77"/>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77"/>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77"/>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5C2321"/>
              </a:buClr>
              <a:buSzPts val="1800"/>
              <a:buNone/>
              <a:defRPr sz="1800" b="1">
                <a:solidFill>
                  <a:srgbClr val="5C232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3" name="Google Shape;233;p77"/>
          <p:cNvPicPr preferRelativeResize="0"/>
          <p:nvPr/>
        </p:nvPicPr>
        <p:blipFill rotWithShape="1">
          <a:blip r:embed="rId7">
            <a:alphaModFix/>
          </a:blip>
          <a:srcRect/>
          <a:stretch/>
        </p:blipFill>
        <p:spPr>
          <a:xfrm>
            <a:off x="8295842" y="307556"/>
            <a:ext cx="3573889" cy="821995"/>
          </a:xfrm>
          <a:prstGeom prst="rect">
            <a:avLst/>
          </a:prstGeom>
          <a:noFill/>
          <a:ln>
            <a:noFill/>
          </a:ln>
        </p:spPr>
      </p:pic>
      <p:pic>
        <p:nvPicPr>
          <p:cNvPr id="234" name="Google Shape;234;p77"/>
          <p:cNvPicPr preferRelativeResize="0"/>
          <p:nvPr/>
        </p:nvPicPr>
        <p:blipFill rotWithShape="1">
          <a:blip r:embed="rId8">
            <a:alphaModFix/>
          </a:blip>
          <a:srcRect l="62022" t="18062" r="2730" b="17724"/>
          <a:stretch/>
        </p:blipFill>
        <p:spPr>
          <a:xfrm>
            <a:off x="63248" y="837717"/>
            <a:ext cx="1087893" cy="772151"/>
          </a:xfrm>
          <a:prstGeom prst="rect">
            <a:avLst/>
          </a:prstGeom>
          <a:noFill/>
          <a:ln>
            <a:noFill/>
          </a:ln>
        </p:spPr>
      </p:pic>
      <p:sp>
        <p:nvSpPr>
          <p:cNvPr id="235" name="Google Shape;235;p77"/>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6" name="Google Shape;236;p77"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237" name="Google Shape;237;p77"/>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 Blue Gray">
  <p:cSld name="Title Slide - Blue Gray">
    <p:spTree>
      <p:nvGrpSpPr>
        <p:cNvPr id="1" name="Shape 238"/>
        <p:cNvGrpSpPr/>
        <p:nvPr/>
      </p:nvGrpSpPr>
      <p:grpSpPr>
        <a:xfrm>
          <a:off x="0" y="0"/>
          <a:ext cx="0" cy="0"/>
          <a:chOff x="0" y="0"/>
          <a:chExt cx="0" cy="0"/>
        </a:xfrm>
      </p:grpSpPr>
      <p:pic>
        <p:nvPicPr>
          <p:cNvPr id="239" name="Google Shape;239;p78"/>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240" name="Google Shape;240;p78"/>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241" name="Google Shape;241;p78"/>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273238"/>
              </a:gs>
              <a:gs pos="10000">
                <a:srgbClr val="273238"/>
              </a:gs>
              <a:gs pos="100000">
                <a:srgbClr val="607D8B"/>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242" name="Google Shape;242;p78"/>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273238"/>
              </a:gs>
              <a:gs pos="10000">
                <a:srgbClr val="273238"/>
              </a:gs>
              <a:gs pos="100000">
                <a:srgbClr val="607D8B"/>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243" name="Google Shape;243;p78"/>
          <p:cNvPicPr preferRelativeResize="0"/>
          <p:nvPr/>
        </p:nvPicPr>
        <p:blipFill rotWithShape="1">
          <a:blip r:embed="rId3">
            <a:alphaModFix/>
          </a:blip>
          <a:srcRect/>
          <a:stretch/>
        </p:blipFill>
        <p:spPr>
          <a:xfrm>
            <a:off x="8808334" y="4602222"/>
            <a:ext cx="3383666" cy="2255777"/>
          </a:xfrm>
          <a:prstGeom prst="rect">
            <a:avLst/>
          </a:prstGeom>
          <a:noFill/>
          <a:ln>
            <a:noFill/>
          </a:ln>
        </p:spPr>
      </p:pic>
      <p:pic>
        <p:nvPicPr>
          <p:cNvPr id="244" name="Google Shape;244;p78"/>
          <p:cNvPicPr preferRelativeResize="0"/>
          <p:nvPr/>
        </p:nvPicPr>
        <p:blipFill rotWithShape="1">
          <a:blip r:embed="rId4">
            <a:alphaModFix/>
          </a:blip>
          <a:srcRect/>
          <a:stretch/>
        </p:blipFill>
        <p:spPr>
          <a:xfrm>
            <a:off x="8440861" y="2096941"/>
            <a:ext cx="2813885" cy="2119207"/>
          </a:xfrm>
          <a:prstGeom prst="rect">
            <a:avLst/>
          </a:prstGeom>
          <a:noFill/>
          <a:ln>
            <a:noFill/>
          </a:ln>
        </p:spPr>
      </p:pic>
      <p:cxnSp>
        <p:nvCxnSpPr>
          <p:cNvPr id="245" name="Google Shape;245;p78"/>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246" name="Google Shape;246;p78"/>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7" name="Google Shape;247;p78"/>
          <p:cNvPicPr preferRelativeResize="0"/>
          <p:nvPr/>
        </p:nvPicPr>
        <p:blipFill rotWithShape="1">
          <a:blip r:embed="rId5">
            <a:alphaModFix/>
          </a:blip>
          <a:srcRect/>
          <a:stretch/>
        </p:blipFill>
        <p:spPr>
          <a:xfrm>
            <a:off x="1998063" y="6232297"/>
            <a:ext cx="182880" cy="182880"/>
          </a:xfrm>
          <a:prstGeom prst="rect">
            <a:avLst/>
          </a:prstGeom>
          <a:noFill/>
          <a:ln>
            <a:noFill/>
          </a:ln>
        </p:spPr>
      </p:pic>
      <p:pic>
        <p:nvPicPr>
          <p:cNvPr id="248" name="Google Shape;248;p78"/>
          <p:cNvPicPr preferRelativeResize="0"/>
          <p:nvPr/>
        </p:nvPicPr>
        <p:blipFill rotWithShape="1">
          <a:blip r:embed="rId6">
            <a:alphaModFix/>
          </a:blip>
          <a:srcRect/>
          <a:stretch/>
        </p:blipFill>
        <p:spPr>
          <a:xfrm>
            <a:off x="1998063" y="6505320"/>
            <a:ext cx="182880" cy="182880"/>
          </a:xfrm>
          <a:prstGeom prst="rect">
            <a:avLst/>
          </a:prstGeom>
          <a:noFill/>
          <a:ln>
            <a:noFill/>
          </a:ln>
        </p:spPr>
      </p:pic>
      <p:sp>
        <p:nvSpPr>
          <p:cNvPr id="249" name="Google Shape;249;p78"/>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78"/>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78"/>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78"/>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273238"/>
              </a:buClr>
              <a:buSzPts val="1800"/>
              <a:buNone/>
              <a:defRPr sz="1800" b="1">
                <a:solidFill>
                  <a:srgbClr val="273238"/>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3" name="Google Shape;253;p78"/>
          <p:cNvPicPr preferRelativeResize="0"/>
          <p:nvPr/>
        </p:nvPicPr>
        <p:blipFill rotWithShape="1">
          <a:blip r:embed="rId7">
            <a:alphaModFix/>
          </a:blip>
          <a:srcRect/>
          <a:stretch/>
        </p:blipFill>
        <p:spPr>
          <a:xfrm>
            <a:off x="8295842" y="307556"/>
            <a:ext cx="3573889" cy="821995"/>
          </a:xfrm>
          <a:prstGeom prst="rect">
            <a:avLst/>
          </a:prstGeom>
          <a:noFill/>
          <a:ln>
            <a:noFill/>
          </a:ln>
        </p:spPr>
      </p:pic>
      <p:pic>
        <p:nvPicPr>
          <p:cNvPr id="254" name="Google Shape;254;p78"/>
          <p:cNvPicPr preferRelativeResize="0"/>
          <p:nvPr/>
        </p:nvPicPr>
        <p:blipFill rotWithShape="1">
          <a:blip r:embed="rId8">
            <a:alphaModFix/>
          </a:blip>
          <a:srcRect l="62022" t="18062" r="2730" b="17724"/>
          <a:stretch/>
        </p:blipFill>
        <p:spPr>
          <a:xfrm>
            <a:off x="63248" y="837717"/>
            <a:ext cx="1087893" cy="772151"/>
          </a:xfrm>
          <a:prstGeom prst="rect">
            <a:avLst/>
          </a:prstGeom>
          <a:noFill/>
          <a:ln>
            <a:noFill/>
          </a:ln>
        </p:spPr>
      </p:pic>
      <p:sp>
        <p:nvSpPr>
          <p:cNvPr id="255" name="Google Shape;255;p78"/>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6" name="Google Shape;256;p78"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257" name="Google Shape;257;p78"/>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 Brown">
  <p:cSld name="Title Slide - Brown">
    <p:spTree>
      <p:nvGrpSpPr>
        <p:cNvPr id="1" name="Shape 258"/>
        <p:cNvGrpSpPr/>
        <p:nvPr/>
      </p:nvGrpSpPr>
      <p:grpSpPr>
        <a:xfrm>
          <a:off x="0" y="0"/>
          <a:ext cx="0" cy="0"/>
          <a:chOff x="0" y="0"/>
          <a:chExt cx="0" cy="0"/>
        </a:xfrm>
      </p:grpSpPr>
      <p:pic>
        <p:nvPicPr>
          <p:cNvPr id="259" name="Google Shape;259;p79"/>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260" name="Google Shape;260;p79"/>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261" name="Google Shape;261;p79"/>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3E2622"/>
              </a:gs>
              <a:gs pos="10000">
                <a:srgbClr val="3E2622"/>
              </a:gs>
              <a:gs pos="100000">
                <a:srgbClr val="795547"/>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262" name="Google Shape;262;p79"/>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3E2622"/>
              </a:gs>
              <a:gs pos="10000">
                <a:srgbClr val="3E2622"/>
              </a:gs>
              <a:gs pos="100000">
                <a:srgbClr val="795547"/>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263" name="Google Shape;263;p79"/>
          <p:cNvPicPr preferRelativeResize="0"/>
          <p:nvPr/>
        </p:nvPicPr>
        <p:blipFill rotWithShape="1">
          <a:blip r:embed="rId3">
            <a:alphaModFix/>
          </a:blip>
          <a:srcRect/>
          <a:stretch/>
        </p:blipFill>
        <p:spPr>
          <a:xfrm>
            <a:off x="8808334" y="4602222"/>
            <a:ext cx="3383666" cy="2255777"/>
          </a:xfrm>
          <a:prstGeom prst="rect">
            <a:avLst/>
          </a:prstGeom>
          <a:noFill/>
          <a:ln>
            <a:noFill/>
          </a:ln>
        </p:spPr>
      </p:pic>
      <p:pic>
        <p:nvPicPr>
          <p:cNvPr id="264" name="Google Shape;264;p79"/>
          <p:cNvPicPr preferRelativeResize="0"/>
          <p:nvPr/>
        </p:nvPicPr>
        <p:blipFill rotWithShape="1">
          <a:blip r:embed="rId4">
            <a:alphaModFix/>
          </a:blip>
          <a:srcRect/>
          <a:stretch/>
        </p:blipFill>
        <p:spPr>
          <a:xfrm>
            <a:off x="8440861" y="2096941"/>
            <a:ext cx="2813885" cy="2119207"/>
          </a:xfrm>
          <a:prstGeom prst="rect">
            <a:avLst/>
          </a:prstGeom>
          <a:noFill/>
          <a:ln>
            <a:noFill/>
          </a:ln>
        </p:spPr>
      </p:pic>
      <p:cxnSp>
        <p:nvCxnSpPr>
          <p:cNvPr id="265" name="Google Shape;265;p79"/>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266" name="Google Shape;266;p79"/>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67" name="Google Shape;267;p79"/>
          <p:cNvPicPr preferRelativeResize="0"/>
          <p:nvPr/>
        </p:nvPicPr>
        <p:blipFill rotWithShape="1">
          <a:blip r:embed="rId5">
            <a:alphaModFix/>
          </a:blip>
          <a:srcRect/>
          <a:stretch/>
        </p:blipFill>
        <p:spPr>
          <a:xfrm>
            <a:off x="1998063" y="6232297"/>
            <a:ext cx="182880" cy="182880"/>
          </a:xfrm>
          <a:prstGeom prst="rect">
            <a:avLst/>
          </a:prstGeom>
          <a:noFill/>
          <a:ln>
            <a:noFill/>
          </a:ln>
        </p:spPr>
      </p:pic>
      <p:pic>
        <p:nvPicPr>
          <p:cNvPr id="268" name="Google Shape;268;p79"/>
          <p:cNvPicPr preferRelativeResize="0"/>
          <p:nvPr/>
        </p:nvPicPr>
        <p:blipFill rotWithShape="1">
          <a:blip r:embed="rId6">
            <a:alphaModFix/>
          </a:blip>
          <a:srcRect/>
          <a:stretch/>
        </p:blipFill>
        <p:spPr>
          <a:xfrm>
            <a:off x="1998063" y="6505320"/>
            <a:ext cx="182880" cy="182880"/>
          </a:xfrm>
          <a:prstGeom prst="rect">
            <a:avLst/>
          </a:prstGeom>
          <a:noFill/>
          <a:ln>
            <a:noFill/>
          </a:ln>
        </p:spPr>
      </p:pic>
      <p:sp>
        <p:nvSpPr>
          <p:cNvPr id="269" name="Google Shape;269;p79"/>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p79"/>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79"/>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 name="Google Shape;272;p79"/>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3E2622"/>
              </a:buClr>
              <a:buSzPts val="1800"/>
              <a:buNone/>
              <a:defRPr sz="1800" b="1">
                <a:solidFill>
                  <a:srgbClr val="3E2622"/>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73" name="Google Shape;273;p79"/>
          <p:cNvPicPr preferRelativeResize="0"/>
          <p:nvPr/>
        </p:nvPicPr>
        <p:blipFill rotWithShape="1">
          <a:blip r:embed="rId7">
            <a:alphaModFix/>
          </a:blip>
          <a:srcRect/>
          <a:stretch/>
        </p:blipFill>
        <p:spPr>
          <a:xfrm>
            <a:off x="8295842" y="307556"/>
            <a:ext cx="3573889" cy="821995"/>
          </a:xfrm>
          <a:prstGeom prst="rect">
            <a:avLst/>
          </a:prstGeom>
          <a:noFill/>
          <a:ln>
            <a:noFill/>
          </a:ln>
        </p:spPr>
      </p:pic>
      <p:pic>
        <p:nvPicPr>
          <p:cNvPr id="274" name="Google Shape;274;p79"/>
          <p:cNvPicPr preferRelativeResize="0"/>
          <p:nvPr/>
        </p:nvPicPr>
        <p:blipFill rotWithShape="1">
          <a:blip r:embed="rId8">
            <a:alphaModFix/>
          </a:blip>
          <a:srcRect l="62022" t="18062" r="2730" b="17724"/>
          <a:stretch/>
        </p:blipFill>
        <p:spPr>
          <a:xfrm>
            <a:off x="63248" y="837717"/>
            <a:ext cx="1087893" cy="772151"/>
          </a:xfrm>
          <a:prstGeom prst="rect">
            <a:avLst/>
          </a:prstGeom>
          <a:noFill/>
          <a:ln>
            <a:noFill/>
          </a:ln>
        </p:spPr>
      </p:pic>
      <p:sp>
        <p:nvSpPr>
          <p:cNvPr id="275" name="Google Shape;275;p79"/>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76" name="Google Shape;276;p79"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277" name="Google Shape;277;p79"/>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 Deep Puple">
  <p:cSld name="Title Slide - Deep Puple">
    <p:spTree>
      <p:nvGrpSpPr>
        <p:cNvPr id="1" name="Shape 278"/>
        <p:cNvGrpSpPr/>
        <p:nvPr/>
      </p:nvGrpSpPr>
      <p:grpSpPr>
        <a:xfrm>
          <a:off x="0" y="0"/>
          <a:ext cx="0" cy="0"/>
          <a:chOff x="0" y="0"/>
          <a:chExt cx="0" cy="0"/>
        </a:xfrm>
      </p:grpSpPr>
      <p:pic>
        <p:nvPicPr>
          <p:cNvPr id="279" name="Google Shape;279;p80"/>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280" name="Google Shape;280;p80"/>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281" name="Google Shape;281;p80"/>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301B92"/>
              </a:gs>
              <a:gs pos="10000">
                <a:srgbClr val="301B92"/>
              </a:gs>
              <a:gs pos="100000">
                <a:srgbClr val="673BB7"/>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282" name="Google Shape;282;p80"/>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301B92"/>
              </a:gs>
              <a:gs pos="10000">
                <a:srgbClr val="301B92"/>
              </a:gs>
              <a:gs pos="100000">
                <a:srgbClr val="673BB7"/>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283" name="Google Shape;283;p80"/>
          <p:cNvPicPr preferRelativeResize="0"/>
          <p:nvPr/>
        </p:nvPicPr>
        <p:blipFill rotWithShape="1">
          <a:blip r:embed="rId3">
            <a:alphaModFix/>
          </a:blip>
          <a:srcRect/>
          <a:stretch/>
        </p:blipFill>
        <p:spPr>
          <a:xfrm>
            <a:off x="8808334" y="4602222"/>
            <a:ext cx="3383666" cy="2255777"/>
          </a:xfrm>
          <a:prstGeom prst="rect">
            <a:avLst/>
          </a:prstGeom>
          <a:noFill/>
          <a:ln>
            <a:noFill/>
          </a:ln>
        </p:spPr>
      </p:pic>
      <p:pic>
        <p:nvPicPr>
          <p:cNvPr id="284" name="Google Shape;284;p80"/>
          <p:cNvPicPr preferRelativeResize="0"/>
          <p:nvPr/>
        </p:nvPicPr>
        <p:blipFill rotWithShape="1">
          <a:blip r:embed="rId4">
            <a:alphaModFix/>
          </a:blip>
          <a:srcRect/>
          <a:stretch/>
        </p:blipFill>
        <p:spPr>
          <a:xfrm>
            <a:off x="8440861" y="2096941"/>
            <a:ext cx="2813885" cy="2119207"/>
          </a:xfrm>
          <a:prstGeom prst="rect">
            <a:avLst/>
          </a:prstGeom>
          <a:noFill/>
          <a:ln>
            <a:noFill/>
          </a:ln>
        </p:spPr>
      </p:pic>
      <p:cxnSp>
        <p:nvCxnSpPr>
          <p:cNvPr id="285" name="Google Shape;285;p80"/>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286" name="Google Shape;286;p80"/>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87" name="Google Shape;287;p80"/>
          <p:cNvPicPr preferRelativeResize="0"/>
          <p:nvPr/>
        </p:nvPicPr>
        <p:blipFill rotWithShape="1">
          <a:blip r:embed="rId5">
            <a:alphaModFix/>
          </a:blip>
          <a:srcRect/>
          <a:stretch/>
        </p:blipFill>
        <p:spPr>
          <a:xfrm>
            <a:off x="1998063" y="6232297"/>
            <a:ext cx="182880" cy="182880"/>
          </a:xfrm>
          <a:prstGeom prst="rect">
            <a:avLst/>
          </a:prstGeom>
          <a:noFill/>
          <a:ln>
            <a:noFill/>
          </a:ln>
        </p:spPr>
      </p:pic>
      <p:pic>
        <p:nvPicPr>
          <p:cNvPr id="288" name="Google Shape;288;p80"/>
          <p:cNvPicPr preferRelativeResize="0"/>
          <p:nvPr/>
        </p:nvPicPr>
        <p:blipFill rotWithShape="1">
          <a:blip r:embed="rId6">
            <a:alphaModFix/>
          </a:blip>
          <a:srcRect/>
          <a:stretch/>
        </p:blipFill>
        <p:spPr>
          <a:xfrm>
            <a:off x="1998063" y="6505320"/>
            <a:ext cx="182880" cy="182880"/>
          </a:xfrm>
          <a:prstGeom prst="rect">
            <a:avLst/>
          </a:prstGeom>
          <a:noFill/>
          <a:ln>
            <a:noFill/>
          </a:ln>
        </p:spPr>
      </p:pic>
      <p:sp>
        <p:nvSpPr>
          <p:cNvPr id="289" name="Google Shape;289;p80"/>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80"/>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80"/>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80"/>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301B92"/>
              </a:buClr>
              <a:buSzPts val="1800"/>
              <a:buNone/>
              <a:defRPr sz="1800" b="1">
                <a:solidFill>
                  <a:srgbClr val="301B92"/>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3" name="Google Shape;293;p80"/>
          <p:cNvPicPr preferRelativeResize="0"/>
          <p:nvPr/>
        </p:nvPicPr>
        <p:blipFill rotWithShape="1">
          <a:blip r:embed="rId7">
            <a:alphaModFix/>
          </a:blip>
          <a:srcRect/>
          <a:stretch/>
        </p:blipFill>
        <p:spPr>
          <a:xfrm>
            <a:off x="8295842" y="307556"/>
            <a:ext cx="3573889" cy="821995"/>
          </a:xfrm>
          <a:prstGeom prst="rect">
            <a:avLst/>
          </a:prstGeom>
          <a:noFill/>
          <a:ln>
            <a:noFill/>
          </a:ln>
        </p:spPr>
      </p:pic>
      <p:pic>
        <p:nvPicPr>
          <p:cNvPr id="294" name="Google Shape;294;p80"/>
          <p:cNvPicPr preferRelativeResize="0"/>
          <p:nvPr/>
        </p:nvPicPr>
        <p:blipFill rotWithShape="1">
          <a:blip r:embed="rId8">
            <a:alphaModFix/>
          </a:blip>
          <a:srcRect l="62022" t="18062" r="2730" b="17724"/>
          <a:stretch/>
        </p:blipFill>
        <p:spPr>
          <a:xfrm>
            <a:off x="63248" y="837717"/>
            <a:ext cx="1087893" cy="772151"/>
          </a:xfrm>
          <a:prstGeom prst="rect">
            <a:avLst/>
          </a:prstGeom>
          <a:noFill/>
          <a:ln>
            <a:noFill/>
          </a:ln>
        </p:spPr>
      </p:pic>
      <p:sp>
        <p:nvSpPr>
          <p:cNvPr id="295" name="Google Shape;295;p80"/>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6" name="Google Shape;296;p80"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297" name="Google Shape;297;p80"/>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 Default Color">
  <p:cSld name="Title Slide - Default Color">
    <p:spTree>
      <p:nvGrpSpPr>
        <p:cNvPr id="1" name="Shape 16"/>
        <p:cNvGrpSpPr/>
        <p:nvPr/>
      </p:nvGrpSpPr>
      <p:grpSpPr>
        <a:xfrm>
          <a:off x="0" y="0"/>
          <a:ext cx="0" cy="0"/>
          <a:chOff x="0" y="0"/>
          <a:chExt cx="0" cy="0"/>
        </a:xfrm>
      </p:grpSpPr>
      <p:pic>
        <p:nvPicPr>
          <p:cNvPr id="17" name="Google Shape;17;p62"/>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18" name="Google Shape;18;p62"/>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19" name="Google Shape;19;p62"/>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dk2"/>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20" name="Google Shape;20;p62"/>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dk2"/>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21" name="Google Shape;21;p62"/>
          <p:cNvPicPr preferRelativeResize="0"/>
          <p:nvPr/>
        </p:nvPicPr>
        <p:blipFill rotWithShape="1">
          <a:blip r:embed="rId3">
            <a:alphaModFix/>
          </a:blip>
          <a:srcRect/>
          <a:stretch/>
        </p:blipFill>
        <p:spPr>
          <a:xfrm>
            <a:off x="8808334" y="4602222"/>
            <a:ext cx="3383666" cy="2255777"/>
          </a:xfrm>
          <a:prstGeom prst="rect">
            <a:avLst/>
          </a:prstGeom>
          <a:noFill/>
          <a:ln>
            <a:noFill/>
          </a:ln>
        </p:spPr>
      </p:pic>
      <p:cxnSp>
        <p:nvCxnSpPr>
          <p:cNvPr id="22" name="Google Shape;22;p62"/>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23" name="Google Shape;23;p62"/>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 name="Google Shape;24;p62"/>
          <p:cNvPicPr preferRelativeResize="0"/>
          <p:nvPr/>
        </p:nvPicPr>
        <p:blipFill rotWithShape="1">
          <a:blip r:embed="rId4">
            <a:alphaModFix/>
          </a:blip>
          <a:srcRect/>
          <a:stretch/>
        </p:blipFill>
        <p:spPr>
          <a:xfrm>
            <a:off x="1998063" y="6232297"/>
            <a:ext cx="182880" cy="182880"/>
          </a:xfrm>
          <a:prstGeom prst="rect">
            <a:avLst/>
          </a:prstGeom>
          <a:noFill/>
          <a:ln>
            <a:noFill/>
          </a:ln>
        </p:spPr>
      </p:pic>
      <p:pic>
        <p:nvPicPr>
          <p:cNvPr id="25" name="Google Shape;25;p62"/>
          <p:cNvPicPr preferRelativeResize="0"/>
          <p:nvPr/>
        </p:nvPicPr>
        <p:blipFill rotWithShape="1">
          <a:blip r:embed="rId5">
            <a:alphaModFix/>
          </a:blip>
          <a:srcRect/>
          <a:stretch/>
        </p:blipFill>
        <p:spPr>
          <a:xfrm>
            <a:off x="1998063" y="6505320"/>
            <a:ext cx="182880" cy="182880"/>
          </a:xfrm>
          <a:prstGeom prst="rect">
            <a:avLst/>
          </a:prstGeom>
          <a:noFill/>
          <a:ln>
            <a:noFill/>
          </a:ln>
        </p:spPr>
      </p:pic>
      <p:sp>
        <p:nvSpPr>
          <p:cNvPr id="26" name="Google Shape;26;p62"/>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62"/>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62"/>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62"/>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1D3064"/>
              </a:buClr>
              <a:buSzPts val="1800"/>
              <a:buNone/>
              <a:defRPr sz="1800" b="1">
                <a:solidFill>
                  <a:srgbClr val="1D3064"/>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0" name="Google Shape;30;p62"/>
          <p:cNvPicPr preferRelativeResize="0"/>
          <p:nvPr/>
        </p:nvPicPr>
        <p:blipFill rotWithShape="1">
          <a:blip r:embed="rId6">
            <a:alphaModFix/>
          </a:blip>
          <a:srcRect/>
          <a:stretch/>
        </p:blipFill>
        <p:spPr>
          <a:xfrm>
            <a:off x="8295842" y="307556"/>
            <a:ext cx="3573889" cy="821995"/>
          </a:xfrm>
          <a:prstGeom prst="rect">
            <a:avLst/>
          </a:prstGeom>
          <a:noFill/>
          <a:ln>
            <a:noFill/>
          </a:ln>
        </p:spPr>
      </p:pic>
      <p:pic>
        <p:nvPicPr>
          <p:cNvPr id="31" name="Google Shape;31;p62"/>
          <p:cNvPicPr preferRelativeResize="0"/>
          <p:nvPr/>
        </p:nvPicPr>
        <p:blipFill rotWithShape="1">
          <a:blip r:embed="rId7">
            <a:alphaModFix/>
          </a:blip>
          <a:srcRect l="62022" t="18062" r="2730" b="17724"/>
          <a:stretch/>
        </p:blipFill>
        <p:spPr>
          <a:xfrm>
            <a:off x="63248" y="837717"/>
            <a:ext cx="1087893" cy="772151"/>
          </a:xfrm>
          <a:prstGeom prst="rect">
            <a:avLst/>
          </a:prstGeom>
          <a:noFill/>
          <a:ln>
            <a:noFill/>
          </a:ln>
        </p:spPr>
      </p:pic>
      <p:sp>
        <p:nvSpPr>
          <p:cNvPr id="32" name="Google Shape;32;p62"/>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 name="Google Shape;33;p62"/>
          <p:cNvPicPr preferRelativeResize="0"/>
          <p:nvPr/>
        </p:nvPicPr>
        <p:blipFill rotWithShape="1">
          <a:blip r:embed="rId8">
            <a:alphaModFix/>
          </a:blip>
          <a:srcRect l="144383" t="-16142" r="-144383" b="22103"/>
          <a:stretch/>
        </p:blipFill>
        <p:spPr>
          <a:xfrm>
            <a:off x="1834747" y="3985791"/>
            <a:ext cx="3075940" cy="2892592"/>
          </a:xfrm>
          <a:prstGeom prst="rect">
            <a:avLst/>
          </a:prstGeom>
          <a:noFill/>
          <a:ln>
            <a:noFill/>
          </a:ln>
        </p:spPr>
      </p:pic>
      <p:pic>
        <p:nvPicPr>
          <p:cNvPr id="34" name="Google Shape;34;p62"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35" name="Google Shape;35;p62"/>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pic>
        <p:nvPicPr>
          <p:cNvPr id="36" name="Google Shape;36;p62"/>
          <p:cNvPicPr preferRelativeResize="0"/>
          <p:nvPr/>
        </p:nvPicPr>
        <p:blipFill rotWithShape="1">
          <a:blip r:embed="rId10">
            <a:alphaModFix/>
          </a:blip>
          <a:srcRect/>
          <a:stretch/>
        </p:blipFill>
        <p:spPr>
          <a:xfrm>
            <a:off x="7239853" y="2673461"/>
            <a:ext cx="4818221" cy="145311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 Blue">
  <p:cSld name="Title Slide - Blue">
    <p:spTree>
      <p:nvGrpSpPr>
        <p:cNvPr id="1" name="Shape 298"/>
        <p:cNvGrpSpPr/>
        <p:nvPr/>
      </p:nvGrpSpPr>
      <p:grpSpPr>
        <a:xfrm>
          <a:off x="0" y="0"/>
          <a:ext cx="0" cy="0"/>
          <a:chOff x="0" y="0"/>
          <a:chExt cx="0" cy="0"/>
        </a:xfrm>
      </p:grpSpPr>
      <p:pic>
        <p:nvPicPr>
          <p:cNvPr id="299" name="Google Shape;299;p81"/>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300" name="Google Shape;300;p81"/>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301" name="Google Shape;301;p81"/>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0E47A1"/>
              </a:gs>
              <a:gs pos="10000">
                <a:srgbClr val="0E47A1"/>
              </a:gs>
              <a:gs pos="100000">
                <a:srgbClr val="03A9F5"/>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302" name="Google Shape;302;p81"/>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E47A1"/>
              </a:gs>
              <a:gs pos="10000">
                <a:srgbClr val="0E47A1"/>
              </a:gs>
              <a:gs pos="100000">
                <a:srgbClr val="03A9F5"/>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303" name="Google Shape;303;p81"/>
          <p:cNvPicPr preferRelativeResize="0"/>
          <p:nvPr/>
        </p:nvPicPr>
        <p:blipFill rotWithShape="1">
          <a:blip r:embed="rId3">
            <a:alphaModFix/>
          </a:blip>
          <a:srcRect/>
          <a:stretch/>
        </p:blipFill>
        <p:spPr>
          <a:xfrm>
            <a:off x="8808334" y="4602222"/>
            <a:ext cx="3383666" cy="2255777"/>
          </a:xfrm>
          <a:prstGeom prst="rect">
            <a:avLst/>
          </a:prstGeom>
          <a:noFill/>
          <a:ln>
            <a:noFill/>
          </a:ln>
        </p:spPr>
      </p:pic>
      <p:pic>
        <p:nvPicPr>
          <p:cNvPr id="304" name="Google Shape;304;p81"/>
          <p:cNvPicPr preferRelativeResize="0"/>
          <p:nvPr/>
        </p:nvPicPr>
        <p:blipFill rotWithShape="1">
          <a:blip r:embed="rId4">
            <a:alphaModFix/>
          </a:blip>
          <a:srcRect/>
          <a:stretch/>
        </p:blipFill>
        <p:spPr>
          <a:xfrm>
            <a:off x="8440861" y="2096941"/>
            <a:ext cx="2813885" cy="2119207"/>
          </a:xfrm>
          <a:prstGeom prst="rect">
            <a:avLst/>
          </a:prstGeom>
          <a:noFill/>
          <a:ln>
            <a:noFill/>
          </a:ln>
        </p:spPr>
      </p:pic>
      <p:cxnSp>
        <p:nvCxnSpPr>
          <p:cNvPr id="305" name="Google Shape;305;p81"/>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306" name="Google Shape;306;p81"/>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07" name="Google Shape;307;p81"/>
          <p:cNvPicPr preferRelativeResize="0"/>
          <p:nvPr/>
        </p:nvPicPr>
        <p:blipFill rotWithShape="1">
          <a:blip r:embed="rId5">
            <a:alphaModFix/>
          </a:blip>
          <a:srcRect/>
          <a:stretch/>
        </p:blipFill>
        <p:spPr>
          <a:xfrm>
            <a:off x="1998063" y="6232297"/>
            <a:ext cx="182880" cy="182880"/>
          </a:xfrm>
          <a:prstGeom prst="rect">
            <a:avLst/>
          </a:prstGeom>
          <a:noFill/>
          <a:ln>
            <a:noFill/>
          </a:ln>
        </p:spPr>
      </p:pic>
      <p:pic>
        <p:nvPicPr>
          <p:cNvPr id="308" name="Google Shape;308;p81"/>
          <p:cNvPicPr preferRelativeResize="0"/>
          <p:nvPr/>
        </p:nvPicPr>
        <p:blipFill rotWithShape="1">
          <a:blip r:embed="rId6">
            <a:alphaModFix/>
          </a:blip>
          <a:srcRect/>
          <a:stretch/>
        </p:blipFill>
        <p:spPr>
          <a:xfrm>
            <a:off x="1998063" y="6505320"/>
            <a:ext cx="182880" cy="182880"/>
          </a:xfrm>
          <a:prstGeom prst="rect">
            <a:avLst/>
          </a:prstGeom>
          <a:noFill/>
          <a:ln>
            <a:noFill/>
          </a:ln>
        </p:spPr>
      </p:pic>
      <p:sp>
        <p:nvSpPr>
          <p:cNvPr id="309" name="Google Shape;309;p81"/>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81"/>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81"/>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81"/>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0E47A1"/>
              </a:buClr>
              <a:buSzPts val="1800"/>
              <a:buNone/>
              <a:defRPr sz="1800" b="1">
                <a:solidFill>
                  <a:srgbClr val="0E47A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3" name="Google Shape;313;p81"/>
          <p:cNvPicPr preferRelativeResize="0"/>
          <p:nvPr/>
        </p:nvPicPr>
        <p:blipFill rotWithShape="1">
          <a:blip r:embed="rId7">
            <a:alphaModFix/>
          </a:blip>
          <a:srcRect/>
          <a:stretch/>
        </p:blipFill>
        <p:spPr>
          <a:xfrm>
            <a:off x="8295842" y="307556"/>
            <a:ext cx="3573889" cy="821995"/>
          </a:xfrm>
          <a:prstGeom prst="rect">
            <a:avLst/>
          </a:prstGeom>
          <a:noFill/>
          <a:ln>
            <a:noFill/>
          </a:ln>
        </p:spPr>
      </p:pic>
      <p:pic>
        <p:nvPicPr>
          <p:cNvPr id="314" name="Google Shape;314;p81"/>
          <p:cNvPicPr preferRelativeResize="0"/>
          <p:nvPr/>
        </p:nvPicPr>
        <p:blipFill rotWithShape="1">
          <a:blip r:embed="rId8">
            <a:alphaModFix/>
          </a:blip>
          <a:srcRect l="62022" t="18062" r="2730" b="17724"/>
          <a:stretch/>
        </p:blipFill>
        <p:spPr>
          <a:xfrm>
            <a:off x="63248" y="837717"/>
            <a:ext cx="1087893" cy="772151"/>
          </a:xfrm>
          <a:prstGeom prst="rect">
            <a:avLst/>
          </a:prstGeom>
          <a:noFill/>
          <a:ln>
            <a:noFill/>
          </a:ln>
        </p:spPr>
      </p:pic>
      <p:sp>
        <p:nvSpPr>
          <p:cNvPr id="315" name="Google Shape;315;p81"/>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6" name="Google Shape;316;p81"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317" name="Google Shape;317;p81"/>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 Red">
  <p:cSld name="Title Slide - Red">
    <p:spTree>
      <p:nvGrpSpPr>
        <p:cNvPr id="1" name="Shape 318"/>
        <p:cNvGrpSpPr/>
        <p:nvPr/>
      </p:nvGrpSpPr>
      <p:grpSpPr>
        <a:xfrm>
          <a:off x="0" y="0"/>
          <a:ext cx="0" cy="0"/>
          <a:chOff x="0" y="0"/>
          <a:chExt cx="0" cy="0"/>
        </a:xfrm>
      </p:grpSpPr>
      <p:pic>
        <p:nvPicPr>
          <p:cNvPr id="319" name="Google Shape;319;p82"/>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320" name="Google Shape;320;p82"/>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321" name="Google Shape;321;p82"/>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B71B1C"/>
              </a:gs>
              <a:gs pos="10000">
                <a:srgbClr val="B71B1C"/>
              </a:gs>
              <a:gs pos="100000">
                <a:srgbClr val="ED524F"/>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322" name="Google Shape;322;p82"/>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B71B1C"/>
              </a:gs>
              <a:gs pos="10000">
                <a:srgbClr val="B71B1C"/>
              </a:gs>
              <a:gs pos="100000">
                <a:srgbClr val="ED524F"/>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323" name="Google Shape;323;p82"/>
          <p:cNvPicPr preferRelativeResize="0"/>
          <p:nvPr/>
        </p:nvPicPr>
        <p:blipFill rotWithShape="1">
          <a:blip r:embed="rId3">
            <a:alphaModFix/>
          </a:blip>
          <a:srcRect/>
          <a:stretch/>
        </p:blipFill>
        <p:spPr>
          <a:xfrm>
            <a:off x="8808334" y="4602222"/>
            <a:ext cx="3383666" cy="2255777"/>
          </a:xfrm>
          <a:prstGeom prst="rect">
            <a:avLst/>
          </a:prstGeom>
          <a:noFill/>
          <a:ln>
            <a:noFill/>
          </a:ln>
        </p:spPr>
      </p:pic>
      <p:pic>
        <p:nvPicPr>
          <p:cNvPr id="324" name="Google Shape;324;p82"/>
          <p:cNvPicPr preferRelativeResize="0"/>
          <p:nvPr/>
        </p:nvPicPr>
        <p:blipFill rotWithShape="1">
          <a:blip r:embed="rId4">
            <a:alphaModFix/>
          </a:blip>
          <a:srcRect/>
          <a:stretch/>
        </p:blipFill>
        <p:spPr>
          <a:xfrm>
            <a:off x="8440861" y="2096941"/>
            <a:ext cx="2813885" cy="2119207"/>
          </a:xfrm>
          <a:prstGeom prst="rect">
            <a:avLst/>
          </a:prstGeom>
          <a:noFill/>
          <a:ln>
            <a:noFill/>
          </a:ln>
        </p:spPr>
      </p:pic>
      <p:cxnSp>
        <p:nvCxnSpPr>
          <p:cNvPr id="325" name="Google Shape;325;p82"/>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326" name="Google Shape;326;p82"/>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27" name="Google Shape;327;p82"/>
          <p:cNvPicPr preferRelativeResize="0"/>
          <p:nvPr/>
        </p:nvPicPr>
        <p:blipFill rotWithShape="1">
          <a:blip r:embed="rId5">
            <a:alphaModFix/>
          </a:blip>
          <a:srcRect/>
          <a:stretch/>
        </p:blipFill>
        <p:spPr>
          <a:xfrm>
            <a:off x="1998063" y="6232297"/>
            <a:ext cx="182880" cy="182880"/>
          </a:xfrm>
          <a:prstGeom prst="rect">
            <a:avLst/>
          </a:prstGeom>
          <a:noFill/>
          <a:ln>
            <a:noFill/>
          </a:ln>
        </p:spPr>
      </p:pic>
      <p:pic>
        <p:nvPicPr>
          <p:cNvPr id="328" name="Google Shape;328;p82"/>
          <p:cNvPicPr preferRelativeResize="0"/>
          <p:nvPr/>
        </p:nvPicPr>
        <p:blipFill rotWithShape="1">
          <a:blip r:embed="rId6">
            <a:alphaModFix/>
          </a:blip>
          <a:srcRect/>
          <a:stretch/>
        </p:blipFill>
        <p:spPr>
          <a:xfrm>
            <a:off x="1998063" y="6505320"/>
            <a:ext cx="182880" cy="182880"/>
          </a:xfrm>
          <a:prstGeom prst="rect">
            <a:avLst/>
          </a:prstGeom>
          <a:noFill/>
          <a:ln>
            <a:noFill/>
          </a:ln>
        </p:spPr>
      </p:pic>
      <p:sp>
        <p:nvSpPr>
          <p:cNvPr id="329" name="Google Shape;329;p82"/>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82"/>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82"/>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82"/>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B71B1C"/>
              </a:buClr>
              <a:buSzPts val="1800"/>
              <a:buNone/>
              <a:defRPr sz="1800" b="1">
                <a:solidFill>
                  <a:srgbClr val="B71B1C"/>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3" name="Google Shape;333;p82"/>
          <p:cNvPicPr preferRelativeResize="0"/>
          <p:nvPr/>
        </p:nvPicPr>
        <p:blipFill rotWithShape="1">
          <a:blip r:embed="rId7">
            <a:alphaModFix/>
          </a:blip>
          <a:srcRect/>
          <a:stretch/>
        </p:blipFill>
        <p:spPr>
          <a:xfrm>
            <a:off x="8295842" y="307556"/>
            <a:ext cx="3573889" cy="821995"/>
          </a:xfrm>
          <a:prstGeom prst="rect">
            <a:avLst/>
          </a:prstGeom>
          <a:noFill/>
          <a:ln>
            <a:noFill/>
          </a:ln>
        </p:spPr>
      </p:pic>
      <p:pic>
        <p:nvPicPr>
          <p:cNvPr id="334" name="Google Shape;334;p82"/>
          <p:cNvPicPr preferRelativeResize="0"/>
          <p:nvPr/>
        </p:nvPicPr>
        <p:blipFill rotWithShape="1">
          <a:blip r:embed="rId8">
            <a:alphaModFix/>
          </a:blip>
          <a:srcRect l="62022" t="18062" r="2730" b="17724"/>
          <a:stretch/>
        </p:blipFill>
        <p:spPr>
          <a:xfrm>
            <a:off x="63248" y="837717"/>
            <a:ext cx="1087893" cy="772151"/>
          </a:xfrm>
          <a:prstGeom prst="rect">
            <a:avLst/>
          </a:prstGeom>
          <a:noFill/>
          <a:ln>
            <a:noFill/>
          </a:ln>
        </p:spPr>
      </p:pic>
      <p:sp>
        <p:nvSpPr>
          <p:cNvPr id="335" name="Google Shape;335;p82"/>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6" name="Google Shape;336;p82"/>
          <p:cNvPicPr preferRelativeResize="0"/>
          <p:nvPr/>
        </p:nvPicPr>
        <p:blipFill rotWithShape="1">
          <a:blip r:embed="rId9">
            <a:alphaModFix/>
          </a:blip>
          <a:srcRect l="24746" t="7575" r="25760" b="18186"/>
          <a:stretch/>
        </p:blipFill>
        <p:spPr>
          <a:xfrm>
            <a:off x="356499" y="5214354"/>
            <a:ext cx="1354234" cy="1354234"/>
          </a:xfrm>
          <a:custGeom>
            <a:avLst/>
            <a:gdLst/>
            <a:ahLst/>
            <a:cxnLst/>
            <a:rect l="l" t="t" r="r" b="b"/>
            <a:pathLst>
              <a:path w="4572000" h="4572000" extrusionOk="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9525" cap="flat" cmpd="sng">
            <a:solidFill>
              <a:srgbClr val="A5A5A5"/>
            </a:solidFill>
            <a:prstDash val="solid"/>
            <a:round/>
            <a:headEnd type="none" w="sm" len="sm"/>
            <a:tailEnd type="none" w="sm" len="sm"/>
          </a:ln>
        </p:spPr>
      </p:pic>
      <p:pic>
        <p:nvPicPr>
          <p:cNvPr id="337" name="Google Shape;337;p82" descr="User icon Royalty Free Vector Image - VectorStock"/>
          <p:cNvPicPr preferRelativeResize="0"/>
          <p:nvPr/>
        </p:nvPicPr>
        <p:blipFill rotWithShape="1">
          <a:blip r:embed="rId10">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338" name="Google Shape;338;p82"/>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 Pink">
  <p:cSld name="Title Slide - Pink">
    <p:spTree>
      <p:nvGrpSpPr>
        <p:cNvPr id="1" name="Shape 339"/>
        <p:cNvGrpSpPr/>
        <p:nvPr/>
      </p:nvGrpSpPr>
      <p:grpSpPr>
        <a:xfrm>
          <a:off x="0" y="0"/>
          <a:ext cx="0" cy="0"/>
          <a:chOff x="0" y="0"/>
          <a:chExt cx="0" cy="0"/>
        </a:xfrm>
      </p:grpSpPr>
      <p:pic>
        <p:nvPicPr>
          <p:cNvPr id="340" name="Google Shape;340;p83"/>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341" name="Google Shape;341;p83"/>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342" name="Google Shape;342;p83"/>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890E4F"/>
              </a:gs>
              <a:gs pos="10000">
                <a:srgbClr val="890E4F"/>
              </a:gs>
              <a:gs pos="100000">
                <a:srgbClr val="D81A60"/>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343" name="Google Shape;343;p83"/>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890E4F"/>
              </a:gs>
              <a:gs pos="10000">
                <a:srgbClr val="890E4F"/>
              </a:gs>
              <a:gs pos="100000">
                <a:srgbClr val="D81A60"/>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344" name="Google Shape;344;p83"/>
          <p:cNvPicPr preferRelativeResize="0"/>
          <p:nvPr/>
        </p:nvPicPr>
        <p:blipFill rotWithShape="1">
          <a:blip r:embed="rId3">
            <a:alphaModFix/>
          </a:blip>
          <a:srcRect/>
          <a:stretch/>
        </p:blipFill>
        <p:spPr>
          <a:xfrm>
            <a:off x="8808334" y="4602222"/>
            <a:ext cx="3383666" cy="2255777"/>
          </a:xfrm>
          <a:prstGeom prst="rect">
            <a:avLst/>
          </a:prstGeom>
          <a:noFill/>
          <a:ln>
            <a:noFill/>
          </a:ln>
        </p:spPr>
      </p:pic>
      <p:pic>
        <p:nvPicPr>
          <p:cNvPr id="345" name="Google Shape;345;p83"/>
          <p:cNvPicPr preferRelativeResize="0"/>
          <p:nvPr/>
        </p:nvPicPr>
        <p:blipFill rotWithShape="1">
          <a:blip r:embed="rId4">
            <a:alphaModFix/>
          </a:blip>
          <a:srcRect/>
          <a:stretch/>
        </p:blipFill>
        <p:spPr>
          <a:xfrm>
            <a:off x="8440861" y="2096941"/>
            <a:ext cx="2813885" cy="2119207"/>
          </a:xfrm>
          <a:prstGeom prst="rect">
            <a:avLst/>
          </a:prstGeom>
          <a:noFill/>
          <a:ln>
            <a:noFill/>
          </a:ln>
        </p:spPr>
      </p:pic>
      <p:cxnSp>
        <p:nvCxnSpPr>
          <p:cNvPr id="346" name="Google Shape;346;p83"/>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sp>
        <p:nvSpPr>
          <p:cNvPr id="347" name="Google Shape;347;p83"/>
          <p:cNvSpPr txBox="1">
            <a:spLocks noGrp="1"/>
          </p:cNvSpPr>
          <p:nvPr>
            <p:ph type="ctrTitle"/>
          </p:nvPr>
        </p:nvSpPr>
        <p:spPr>
          <a:xfrm>
            <a:off x="559490" y="1122364"/>
            <a:ext cx="7035300" cy="25787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63636"/>
              </a:buClr>
              <a:buSzPts val="6600"/>
              <a:buFont typeface="Roboto Condensed"/>
              <a:buNone/>
              <a:defRPr sz="66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48" name="Google Shape;348;p83"/>
          <p:cNvPicPr preferRelativeResize="0"/>
          <p:nvPr/>
        </p:nvPicPr>
        <p:blipFill rotWithShape="1">
          <a:blip r:embed="rId5">
            <a:alphaModFix/>
          </a:blip>
          <a:srcRect/>
          <a:stretch/>
        </p:blipFill>
        <p:spPr>
          <a:xfrm>
            <a:off x="1998063" y="6232297"/>
            <a:ext cx="182880" cy="182880"/>
          </a:xfrm>
          <a:prstGeom prst="rect">
            <a:avLst/>
          </a:prstGeom>
          <a:noFill/>
          <a:ln>
            <a:noFill/>
          </a:ln>
        </p:spPr>
      </p:pic>
      <p:pic>
        <p:nvPicPr>
          <p:cNvPr id="349" name="Google Shape;349;p83"/>
          <p:cNvPicPr preferRelativeResize="0"/>
          <p:nvPr/>
        </p:nvPicPr>
        <p:blipFill rotWithShape="1">
          <a:blip r:embed="rId6">
            <a:alphaModFix/>
          </a:blip>
          <a:srcRect/>
          <a:stretch/>
        </p:blipFill>
        <p:spPr>
          <a:xfrm>
            <a:off x="1998063" y="6505320"/>
            <a:ext cx="182880" cy="182880"/>
          </a:xfrm>
          <a:prstGeom prst="rect">
            <a:avLst/>
          </a:prstGeom>
          <a:noFill/>
          <a:ln>
            <a:noFill/>
          </a:ln>
        </p:spPr>
      </p:pic>
      <p:sp>
        <p:nvSpPr>
          <p:cNvPr id="350" name="Google Shape;350;p83"/>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1" name="Google Shape;351;p83"/>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p83"/>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83"/>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890E4F"/>
              </a:buClr>
              <a:buSzPts val="1800"/>
              <a:buNone/>
              <a:defRPr sz="1800" b="1">
                <a:solidFill>
                  <a:srgbClr val="890E4F"/>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54" name="Google Shape;354;p83"/>
          <p:cNvPicPr preferRelativeResize="0"/>
          <p:nvPr/>
        </p:nvPicPr>
        <p:blipFill rotWithShape="1">
          <a:blip r:embed="rId7">
            <a:alphaModFix/>
          </a:blip>
          <a:srcRect/>
          <a:stretch/>
        </p:blipFill>
        <p:spPr>
          <a:xfrm>
            <a:off x="8295842" y="307556"/>
            <a:ext cx="3573889" cy="821995"/>
          </a:xfrm>
          <a:prstGeom prst="rect">
            <a:avLst/>
          </a:prstGeom>
          <a:noFill/>
          <a:ln>
            <a:noFill/>
          </a:ln>
        </p:spPr>
      </p:pic>
      <p:pic>
        <p:nvPicPr>
          <p:cNvPr id="355" name="Google Shape;355;p83"/>
          <p:cNvPicPr preferRelativeResize="0"/>
          <p:nvPr/>
        </p:nvPicPr>
        <p:blipFill rotWithShape="1">
          <a:blip r:embed="rId8">
            <a:alphaModFix/>
          </a:blip>
          <a:srcRect l="62022" t="18062" r="2730" b="17724"/>
          <a:stretch/>
        </p:blipFill>
        <p:spPr>
          <a:xfrm>
            <a:off x="63248" y="837717"/>
            <a:ext cx="1087893" cy="772151"/>
          </a:xfrm>
          <a:prstGeom prst="rect">
            <a:avLst/>
          </a:prstGeom>
          <a:noFill/>
          <a:ln>
            <a:noFill/>
          </a:ln>
        </p:spPr>
      </p:pic>
      <p:sp>
        <p:nvSpPr>
          <p:cNvPr id="356" name="Google Shape;356;p83"/>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57" name="Google Shape;357;p83"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358" name="Google Shape;358;p83"/>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9"/>
        <p:cNvGrpSpPr/>
        <p:nvPr/>
      </p:nvGrpSpPr>
      <p:grpSpPr>
        <a:xfrm>
          <a:off x="0" y="0"/>
          <a:ext cx="0" cy="0"/>
          <a:chOff x="0" y="0"/>
          <a:chExt cx="0" cy="0"/>
        </a:xfrm>
      </p:grpSpPr>
      <p:sp>
        <p:nvSpPr>
          <p:cNvPr id="360" name="Google Shape;360;p84"/>
          <p:cNvSpPr txBox="1">
            <a:spLocks noGrp="1"/>
          </p:cNvSpPr>
          <p:nvPr>
            <p:ph type="title"/>
          </p:nvPr>
        </p:nvSpPr>
        <p:spPr>
          <a:xfrm>
            <a:off x="254000" y="106364"/>
            <a:ext cx="11684000" cy="8080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Roboto Condensed"/>
              <a:buNone/>
              <a:defRPr sz="4400" b="0">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1" name="Google Shape;361;p84"/>
          <p:cNvSpPr txBox="1">
            <a:spLocks noGrp="1"/>
          </p:cNvSpPr>
          <p:nvPr>
            <p:ph type="body" idx="1"/>
          </p:nvPr>
        </p:nvSpPr>
        <p:spPr>
          <a:xfrm>
            <a:off x="254000" y="990600"/>
            <a:ext cx="11684000" cy="5334000"/>
          </a:xfrm>
          <a:prstGeom prst="rect">
            <a:avLst/>
          </a:prstGeom>
          <a:noFill/>
          <a:ln>
            <a:noFill/>
          </a:ln>
        </p:spPr>
        <p:txBody>
          <a:bodyPr spcFirstLastPara="1" wrap="square" lIns="91425" tIns="45700" rIns="91425" bIns="45700" anchor="t" anchorCtr="0">
            <a:normAutofit/>
          </a:bodyPr>
          <a:lstStyle>
            <a:lvl1pPr marL="457200" lvl="0" indent="-381000" algn="just">
              <a:lnSpc>
                <a:spcPct val="90000"/>
              </a:lnSpc>
              <a:spcBef>
                <a:spcPts val="600"/>
              </a:spcBef>
              <a:spcAft>
                <a:spcPts val="0"/>
              </a:spcAft>
              <a:buClr>
                <a:schemeClr val="dk1"/>
              </a:buClr>
              <a:buSzPts val="2400"/>
              <a:buFont typeface="Noto Sans Symbols"/>
              <a:buChar char="▪"/>
              <a:defRPr sz="2400">
                <a:solidFill>
                  <a:schemeClr val="dk1"/>
                </a:solidFill>
                <a:latin typeface="Roboto Condensed"/>
                <a:ea typeface="Roboto Condensed"/>
                <a:cs typeface="Roboto Condensed"/>
                <a:sym typeface="Roboto Condensed"/>
              </a:defRPr>
            </a:lvl1pPr>
            <a:lvl2pPr marL="914400" lvl="1" indent="-374650" algn="just">
              <a:lnSpc>
                <a:spcPct val="90000"/>
              </a:lnSpc>
              <a:spcBef>
                <a:spcPts val="600"/>
              </a:spcBef>
              <a:spcAft>
                <a:spcPts val="0"/>
              </a:spcAft>
              <a:buClr>
                <a:schemeClr val="dk1"/>
              </a:buClr>
              <a:buSzPts val="2300"/>
              <a:buFont typeface="Arial"/>
              <a:buChar char="•"/>
              <a:defRPr sz="2300">
                <a:solidFill>
                  <a:schemeClr val="dk1"/>
                </a:solidFill>
                <a:latin typeface="Roboto Condensed"/>
                <a:ea typeface="Roboto Condensed"/>
                <a:cs typeface="Roboto Condensed"/>
                <a:sym typeface="Roboto Condensed"/>
              </a:defRPr>
            </a:lvl2pPr>
            <a:lvl3pPr marL="1371600" lvl="2" indent="-368300" algn="just">
              <a:lnSpc>
                <a:spcPct val="90000"/>
              </a:lnSpc>
              <a:spcBef>
                <a:spcPts val="600"/>
              </a:spcBef>
              <a:spcAft>
                <a:spcPts val="0"/>
              </a:spcAft>
              <a:buClr>
                <a:schemeClr val="dk1"/>
              </a:buClr>
              <a:buSzPts val="2200"/>
              <a:buChar char="•"/>
              <a:defRPr sz="2200">
                <a:solidFill>
                  <a:schemeClr val="dk1"/>
                </a:solidFill>
                <a:latin typeface="Roboto Condensed"/>
                <a:ea typeface="Roboto Condensed"/>
                <a:cs typeface="Roboto Condensed"/>
                <a:sym typeface="Roboto Condensed"/>
              </a:defRPr>
            </a:lvl3pPr>
            <a:lvl4pPr marL="1828800" lvl="3" indent="-355600" algn="just">
              <a:lnSpc>
                <a:spcPct val="90000"/>
              </a:lnSpc>
              <a:spcBef>
                <a:spcPts val="600"/>
              </a:spcBef>
              <a:spcAft>
                <a:spcPts val="0"/>
              </a:spcAft>
              <a:buClr>
                <a:schemeClr val="dk1"/>
              </a:buClr>
              <a:buSzPts val="2000"/>
              <a:buChar char="•"/>
              <a:defRPr sz="2000">
                <a:solidFill>
                  <a:schemeClr val="dk1"/>
                </a:solidFill>
                <a:latin typeface="Roboto Condensed"/>
                <a:ea typeface="Roboto Condensed"/>
                <a:cs typeface="Roboto Condensed"/>
                <a:sym typeface="Roboto Condensed"/>
              </a:defRPr>
            </a:lvl4pPr>
            <a:lvl5pPr marL="2286000" lvl="4" indent="-330200" algn="just">
              <a:lnSpc>
                <a:spcPct val="90000"/>
              </a:lnSpc>
              <a:spcBef>
                <a:spcPts val="600"/>
              </a:spcBef>
              <a:spcAft>
                <a:spcPts val="0"/>
              </a:spcAft>
              <a:buClr>
                <a:schemeClr val="dk1"/>
              </a:buClr>
              <a:buSzPts val="1600"/>
              <a:buChar char="•"/>
              <a:defRPr sz="1600">
                <a:solidFill>
                  <a:schemeClr val="dk1"/>
                </a:solidFill>
                <a:latin typeface="Roboto Condensed"/>
                <a:ea typeface="Roboto Condensed"/>
                <a:cs typeface="Roboto Condensed"/>
                <a:sym typeface="Roboto Condens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84"/>
          <p:cNvSpPr/>
          <p:nvPr/>
        </p:nvSpPr>
        <p:spPr>
          <a:xfrm>
            <a:off x="0" y="6477000"/>
            <a:ext cx="5384800" cy="381000"/>
          </a:xfrm>
          <a:prstGeom prst="rect">
            <a:avLst/>
          </a:prstGeom>
          <a:solidFill>
            <a:srgbClr val="34495E"/>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FFFFFF"/>
                </a:solidFill>
                <a:latin typeface="Roboto Condensed"/>
                <a:ea typeface="Roboto Condensed"/>
                <a:cs typeface="Roboto Condensed"/>
                <a:sym typeface="Roboto Condensed"/>
              </a:rPr>
              <a:t>Unit – 2: </a:t>
            </a:r>
            <a:r>
              <a:rPr lang="en-IN" sz="1800" b="0" i="0" u="none" strike="noStrike" cap="none">
                <a:solidFill>
                  <a:schemeClr val="lt1"/>
                </a:solidFill>
                <a:latin typeface="Roboto Condensed"/>
                <a:ea typeface="Roboto Condensed"/>
                <a:cs typeface="Roboto Condensed"/>
                <a:sym typeface="Roboto Condensed"/>
              </a:rPr>
              <a:t>Linear Data Structure</a:t>
            </a:r>
            <a:endParaRPr sz="1800" b="0" i="0" u="none" strike="noStrike" cap="none">
              <a:solidFill>
                <a:srgbClr val="FFFFFF"/>
              </a:solidFill>
              <a:latin typeface="Roboto Condensed"/>
              <a:ea typeface="Roboto Condensed"/>
              <a:cs typeface="Roboto Condensed"/>
              <a:sym typeface="Roboto Condensed"/>
            </a:endParaRPr>
          </a:p>
        </p:txBody>
      </p:sp>
      <p:cxnSp>
        <p:nvCxnSpPr>
          <p:cNvPr id="363" name="Google Shape;363;p84"/>
          <p:cNvCxnSpPr/>
          <p:nvPr/>
        </p:nvCxnSpPr>
        <p:spPr>
          <a:xfrm>
            <a:off x="254000" y="914400"/>
            <a:ext cx="11684000" cy="0"/>
          </a:xfrm>
          <a:prstGeom prst="straightConnector1">
            <a:avLst/>
          </a:prstGeom>
          <a:noFill/>
          <a:ln w="9525" cap="flat" cmpd="sng">
            <a:solidFill>
              <a:srgbClr val="D8D8D8"/>
            </a:solidFill>
            <a:prstDash val="solid"/>
            <a:miter lim="800000"/>
            <a:headEnd type="none" w="sm" len="sm"/>
            <a:tailEnd type="none" w="sm" len="sm"/>
          </a:ln>
        </p:spPr>
      </p:cxnSp>
      <p:sp>
        <p:nvSpPr>
          <p:cNvPr id="364" name="Google Shape;364;p84"/>
          <p:cNvSpPr/>
          <p:nvPr/>
        </p:nvSpPr>
        <p:spPr>
          <a:xfrm>
            <a:off x="6197600" y="6480727"/>
            <a:ext cx="5994400" cy="381000"/>
          </a:xfrm>
          <a:prstGeom prst="rect">
            <a:avLst/>
          </a:prstGeom>
          <a:solidFill>
            <a:srgbClr val="34495E"/>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FFFFFF"/>
                </a:solidFill>
                <a:latin typeface="Roboto Condensed"/>
                <a:ea typeface="Roboto Condensed"/>
                <a:cs typeface="Roboto Condensed"/>
                <a:sym typeface="Roboto Condensed"/>
              </a:rPr>
              <a:t>Darshan Institute of Engineering &amp; Technology</a:t>
            </a:r>
            <a:endParaRPr sz="1800" b="0" i="0" u="none" strike="noStrike" cap="none">
              <a:solidFill>
                <a:srgbClr val="FFFFFF"/>
              </a:solidFill>
              <a:latin typeface="Roboto Condensed"/>
              <a:ea typeface="Roboto Condensed"/>
              <a:cs typeface="Roboto Condensed"/>
              <a:sym typeface="Roboto Condensed"/>
            </a:endParaRPr>
          </a:p>
        </p:txBody>
      </p:sp>
      <p:sp>
        <p:nvSpPr>
          <p:cNvPr id="365" name="Google Shape;365;p84"/>
          <p:cNvSpPr/>
          <p:nvPr/>
        </p:nvSpPr>
        <p:spPr>
          <a:xfrm>
            <a:off x="5384800" y="6477000"/>
            <a:ext cx="812800" cy="381000"/>
          </a:xfrm>
          <a:prstGeom prst="rect">
            <a:avLst/>
          </a:prstGeom>
          <a:solidFill>
            <a:srgbClr val="34495E"/>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IN" sz="1800" b="0" i="0" u="none" strike="noStrike" cap="none">
                <a:solidFill>
                  <a:srgbClr val="FFFFFF"/>
                </a:solidFill>
                <a:latin typeface="Roboto Condensed"/>
                <a:ea typeface="Roboto Condensed"/>
                <a:cs typeface="Roboto Condensed"/>
                <a:sym typeface="Roboto Condensed"/>
              </a:rPr>
              <a:pPr marL="0" marR="0" lvl="0" indent="0" algn="ctr" rtl="0">
                <a:lnSpc>
                  <a:spcPct val="100000"/>
                </a:lnSpc>
                <a:spcBef>
                  <a:spcPts val="0"/>
                </a:spcBef>
                <a:spcAft>
                  <a:spcPts val="0"/>
                </a:spcAft>
                <a:buClr>
                  <a:srgbClr val="000000"/>
                </a:buClr>
                <a:buSzPts val="1800"/>
                <a:buFont typeface="Arial"/>
                <a:buNone/>
              </a:pPr>
              <a:t>‹#›</a:t>
            </a:fld>
            <a:endParaRPr sz="1800" b="0" i="0" u="none" strike="noStrike" cap="none">
              <a:solidFill>
                <a:srgbClr val="FFFFFF"/>
              </a:solidFill>
              <a:latin typeface="Roboto Condensed"/>
              <a:ea typeface="Roboto Condensed"/>
              <a:cs typeface="Roboto Condensed"/>
              <a:sym typeface="Roboto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 Logo on BR">
  <p:cSld name="Title and Content - Logo on BR">
    <p:spTree>
      <p:nvGrpSpPr>
        <p:cNvPr id="1" name="Shape 37"/>
        <p:cNvGrpSpPr/>
        <p:nvPr/>
      </p:nvGrpSpPr>
      <p:grpSpPr>
        <a:xfrm>
          <a:off x="0" y="0"/>
          <a:ext cx="0" cy="0"/>
          <a:chOff x="0" y="0"/>
          <a:chExt cx="0" cy="0"/>
        </a:xfrm>
      </p:grpSpPr>
      <p:grpSp>
        <p:nvGrpSpPr>
          <p:cNvPr id="38" name="Google Shape;38;p63"/>
          <p:cNvGrpSpPr/>
          <p:nvPr/>
        </p:nvGrpSpPr>
        <p:grpSpPr>
          <a:xfrm>
            <a:off x="9576895" y="5890392"/>
            <a:ext cx="2554143" cy="587454"/>
            <a:chOff x="131177" y="5775962"/>
            <a:chExt cx="2530239" cy="581956"/>
          </a:xfrm>
        </p:grpSpPr>
        <p:pic>
          <p:nvPicPr>
            <p:cNvPr id="39" name="Google Shape;39;p63"/>
            <p:cNvPicPr preferRelativeResize="0"/>
            <p:nvPr/>
          </p:nvPicPr>
          <p:blipFill rotWithShape="1">
            <a:blip r:embed="rId2">
              <a:alphaModFix/>
            </a:blip>
            <a:srcRect/>
            <a:stretch/>
          </p:blipFill>
          <p:spPr>
            <a:xfrm>
              <a:off x="131177" y="5775962"/>
              <a:ext cx="2530238" cy="581955"/>
            </a:xfrm>
            <a:prstGeom prst="rect">
              <a:avLst/>
            </a:prstGeom>
            <a:noFill/>
            <a:ln>
              <a:noFill/>
            </a:ln>
          </p:spPr>
        </p:pic>
        <p:sp>
          <p:nvSpPr>
            <p:cNvPr id="40" name="Google Shape;40;p63"/>
            <p:cNvSpPr/>
            <p:nvPr/>
          </p:nvSpPr>
          <p:spPr>
            <a:xfrm>
              <a:off x="131178" y="5775962"/>
              <a:ext cx="2530238" cy="581956"/>
            </a:xfrm>
            <a:prstGeom prst="rect">
              <a:avLst/>
            </a:prstGeom>
            <a:solidFill>
              <a:schemeClr val="l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grpSp>
      <p:sp>
        <p:nvSpPr>
          <p:cNvPr id="41" name="Google Shape;41;p63"/>
          <p:cNvSpPr/>
          <p:nvPr/>
        </p:nvSpPr>
        <p:spPr>
          <a:xfrm>
            <a:off x="0" y="6604000"/>
            <a:ext cx="12191998" cy="254000"/>
          </a:xfrm>
          <a:prstGeom prst="roundRect">
            <a:avLst>
              <a:gd name="adj" fmla="val 0"/>
            </a:avLst>
          </a:prstGeom>
          <a:solidFill>
            <a:srgbClr val="DFDF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42" name="Google Shape;42;p63"/>
          <p:cNvSpPr txBox="1"/>
          <p:nvPr/>
        </p:nvSpPr>
        <p:spPr>
          <a:xfrm>
            <a:off x="8382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Dr. Pradyumansinh U. Jadeja</a:t>
            </a:r>
            <a:endParaRPr sz="1200" b="0" i="0" u="none" strike="noStrike" cap="none">
              <a:solidFill>
                <a:srgbClr val="363636"/>
              </a:solidFill>
              <a:latin typeface="Roboto Condensed Light"/>
              <a:ea typeface="Roboto Condensed Light"/>
              <a:cs typeface="Roboto Condensed Light"/>
              <a:sym typeface="Roboto Condensed Light"/>
            </a:endParaRPr>
          </a:p>
        </p:txBody>
      </p:sp>
      <p:sp>
        <p:nvSpPr>
          <p:cNvPr id="43" name="Google Shape;43;p63"/>
          <p:cNvSpPr txBox="1"/>
          <p:nvPr/>
        </p:nvSpPr>
        <p:spPr>
          <a:xfrm>
            <a:off x="4038600" y="6604000"/>
            <a:ext cx="4114800" cy="255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#3130702 (DS)   </a:t>
            </a:r>
            <a:r>
              <a:rPr lang="en-IN" sz="1200" b="0" i="0" u="none" strike="noStrike" cap="none">
                <a:solidFill>
                  <a:srgbClr val="363636"/>
                </a:solidFill>
                <a:latin typeface="Noto Sans Symbols"/>
                <a:ea typeface="Noto Sans Symbols"/>
                <a:cs typeface="Noto Sans Symbols"/>
                <a:sym typeface="Noto Sans Symbols"/>
              </a:rPr>
              <a:t>⬥</a:t>
            </a:r>
            <a:r>
              <a:rPr lang="en-IN" sz="1200" b="0" i="0" u="none" strike="noStrike" cap="none">
                <a:solidFill>
                  <a:srgbClr val="363636"/>
                </a:solidFill>
                <a:latin typeface="Roboto Condensed Light"/>
                <a:ea typeface="Roboto Condensed Light"/>
                <a:cs typeface="Roboto Condensed Light"/>
                <a:sym typeface="Roboto Condensed Light"/>
              </a:rPr>
              <a:t>   Unit 2 – Linear Data Structure (Linked List)</a:t>
            </a:r>
            <a:endParaRPr sz="1400" b="0" i="0" u="none" strike="noStrike" cap="none">
              <a:solidFill>
                <a:srgbClr val="000000"/>
              </a:solidFill>
              <a:latin typeface="Arial"/>
              <a:ea typeface="Arial"/>
              <a:cs typeface="Arial"/>
              <a:sym typeface="Arial"/>
            </a:endParaRPr>
          </a:p>
        </p:txBody>
      </p:sp>
      <p:sp>
        <p:nvSpPr>
          <p:cNvPr id="44" name="Google Shape;44;p63"/>
          <p:cNvSpPr txBox="1"/>
          <p:nvPr/>
        </p:nvSpPr>
        <p:spPr>
          <a:xfrm>
            <a:off x="86106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1" i="0" u="none" strike="noStrike" cap="none">
                <a:solidFill>
                  <a:srgbClr val="363636"/>
                </a:solidFill>
                <a:latin typeface="Roboto Condensed"/>
                <a:ea typeface="Roboto Condensed"/>
                <a:cs typeface="Roboto Condensed"/>
                <a:sym typeface="Roboto Condensed"/>
              </a:rPr>
              <a:pPr marL="0" marR="0" lvl="0" indent="0" algn="r" rtl="0">
                <a:lnSpc>
                  <a:spcPct val="100000"/>
                </a:lnSpc>
                <a:spcBef>
                  <a:spcPts val="0"/>
                </a:spcBef>
                <a:spcAft>
                  <a:spcPts val="0"/>
                </a:spcAft>
                <a:buClr>
                  <a:srgbClr val="000000"/>
                </a:buClr>
                <a:buSzPts val="1200"/>
                <a:buFont typeface="Arial"/>
                <a:buNone/>
              </a:pPr>
              <a:t>‹#›</a:t>
            </a:fld>
            <a:endParaRPr sz="1200" b="1" i="0" u="none" strike="noStrike" cap="none">
              <a:solidFill>
                <a:srgbClr val="363636"/>
              </a:solidFill>
              <a:latin typeface="Roboto Condensed"/>
              <a:ea typeface="Roboto Condensed"/>
              <a:cs typeface="Roboto Condensed"/>
              <a:sym typeface="Roboto Condensed"/>
            </a:endParaRPr>
          </a:p>
        </p:txBody>
      </p:sp>
      <p:pic>
        <p:nvPicPr>
          <p:cNvPr id="45" name="Google Shape;45;p63"/>
          <p:cNvPicPr preferRelativeResize="0"/>
          <p:nvPr/>
        </p:nvPicPr>
        <p:blipFill rotWithShape="1">
          <a:blip r:embed="rId3">
            <a:alphaModFix/>
          </a:blip>
          <a:srcRect t="86739" r="1768" b="3533"/>
          <a:stretch/>
        </p:blipFill>
        <p:spPr>
          <a:xfrm>
            <a:off x="0" y="0"/>
            <a:ext cx="12192000" cy="711201"/>
          </a:xfrm>
          <a:prstGeom prst="rect">
            <a:avLst/>
          </a:prstGeom>
          <a:noFill/>
          <a:ln>
            <a:noFill/>
          </a:ln>
        </p:spPr>
      </p:pic>
      <p:sp>
        <p:nvSpPr>
          <p:cNvPr id="46" name="Google Shape;46;p63"/>
          <p:cNvSpPr txBox="1">
            <a:spLocks noGrp="1"/>
          </p:cNvSpPr>
          <p:nvPr>
            <p:ph type="title"/>
          </p:nvPr>
        </p:nvSpPr>
        <p:spPr>
          <a:xfrm>
            <a:off x="0" y="1"/>
            <a:ext cx="12192000" cy="711200"/>
          </a:xfrm>
          <a:prstGeom prst="rect">
            <a:avLst/>
          </a:prstGeom>
          <a:solidFill>
            <a:srgbClr val="C0C0C0">
              <a:alpha val="49411"/>
            </a:srgbClr>
          </a:solidFill>
          <a:ln>
            <a:noFill/>
          </a:ln>
        </p:spPr>
        <p:txBody>
          <a:bodyPr spcFirstLastPara="1" wrap="square" lIns="216000" tIns="108000" rIns="216000" bIns="108000" anchor="ctr" anchorCtr="0">
            <a:normAutofit/>
          </a:bodyPr>
          <a:lstStyle>
            <a:lvl1pPr lvl="0" algn="l">
              <a:lnSpc>
                <a:spcPct val="90000"/>
              </a:lnSpc>
              <a:spcBef>
                <a:spcPts val="0"/>
              </a:spcBef>
              <a:spcAft>
                <a:spcPts val="0"/>
              </a:spcAft>
              <a:buClr>
                <a:srgbClr val="363636"/>
              </a:buClr>
              <a:buSzPts val="3400"/>
              <a:buFont typeface="Roboto Condensed"/>
              <a:buNone/>
              <a:defRPr sz="34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3"/>
          <p:cNvSpPr txBox="1">
            <a:spLocks noGrp="1"/>
          </p:cNvSpPr>
          <p:nvPr>
            <p:ph type="body" idx="1"/>
          </p:nvPr>
        </p:nvSpPr>
        <p:spPr>
          <a:xfrm>
            <a:off x="131180" y="863444"/>
            <a:ext cx="11929641" cy="5590565"/>
          </a:xfrm>
          <a:prstGeom prst="rect">
            <a:avLst/>
          </a:prstGeom>
          <a:noFill/>
          <a:ln>
            <a:noFill/>
          </a:ln>
        </p:spPr>
        <p:txBody>
          <a:bodyPr spcFirstLastPara="1" wrap="square" lIns="91425" tIns="45700" rIns="91425" bIns="45700" anchor="t" anchorCtr="0">
            <a:noAutofit/>
          </a:bodyPr>
          <a:lstStyle>
            <a:lvl1pPr marL="457200" lvl="0" indent="-381000" algn="just">
              <a:lnSpc>
                <a:spcPct val="114000"/>
              </a:lnSpc>
              <a:spcBef>
                <a:spcPts val="1000"/>
              </a:spcBef>
              <a:spcAft>
                <a:spcPts val="0"/>
              </a:spcAft>
              <a:buClr>
                <a:schemeClr val="accent6"/>
              </a:buClr>
              <a:buSzPts val="2400"/>
              <a:buFont typeface="Noto Sans Symbols"/>
              <a:buChar char="🞂"/>
              <a:defRPr sz="2400">
                <a:solidFill>
                  <a:schemeClr val="dk1"/>
                </a:solidFill>
              </a:defRPr>
            </a:lvl1pPr>
            <a:lvl2pPr marL="914400" lvl="1" indent="-355600" algn="just">
              <a:lnSpc>
                <a:spcPct val="114000"/>
              </a:lnSpc>
              <a:spcBef>
                <a:spcPts val="1000"/>
              </a:spcBef>
              <a:spcAft>
                <a:spcPts val="0"/>
              </a:spcAft>
              <a:buClr>
                <a:schemeClr val="accent6"/>
              </a:buClr>
              <a:buSzPts val="2000"/>
              <a:buFont typeface="Noto Sans Symbols"/>
              <a:buChar char="⮩"/>
              <a:defRPr sz="2000">
                <a:solidFill>
                  <a:schemeClr val="dk1"/>
                </a:solidFill>
              </a:defRPr>
            </a:lvl2pPr>
            <a:lvl3pPr marL="1371600" lvl="2" indent="-342900" algn="just">
              <a:lnSpc>
                <a:spcPct val="114000"/>
              </a:lnSpc>
              <a:spcBef>
                <a:spcPts val="1000"/>
              </a:spcBef>
              <a:spcAft>
                <a:spcPts val="0"/>
              </a:spcAft>
              <a:buClr>
                <a:schemeClr val="accent6"/>
              </a:buClr>
              <a:buSzPts val="1800"/>
              <a:buFont typeface="Noto Sans Symbols"/>
              <a:buChar char="▪"/>
              <a:defRPr sz="1800">
                <a:solidFill>
                  <a:schemeClr val="dk1"/>
                </a:solidFill>
              </a:defRPr>
            </a:lvl3pPr>
            <a:lvl4pPr marL="1828800" lvl="3" indent="-330200" algn="just">
              <a:lnSpc>
                <a:spcPct val="114000"/>
              </a:lnSpc>
              <a:spcBef>
                <a:spcPts val="1000"/>
              </a:spcBef>
              <a:spcAft>
                <a:spcPts val="0"/>
              </a:spcAft>
              <a:buClr>
                <a:schemeClr val="accent6"/>
              </a:buClr>
              <a:buSzPts val="1600"/>
              <a:buChar char="•"/>
              <a:defRPr sz="1600">
                <a:solidFill>
                  <a:schemeClr val="dk1"/>
                </a:solidFill>
              </a:defRPr>
            </a:lvl4pPr>
            <a:lvl5pPr marL="2286000" lvl="4" indent="-330200" algn="just">
              <a:lnSpc>
                <a:spcPct val="114000"/>
              </a:lnSpc>
              <a:spcBef>
                <a:spcPts val="1000"/>
              </a:spcBef>
              <a:spcAft>
                <a:spcPts val="0"/>
              </a:spcAft>
              <a:buClr>
                <a:schemeClr val="accent6"/>
              </a:buClr>
              <a:buSzPts val="1600"/>
              <a:buChar char="•"/>
              <a:defRPr sz="16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8" name="Google Shape;48;p63"/>
          <p:cNvCxnSpPr/>
          <p:nvPr/>
        </p:nvCxnSpPr>
        <p:spPr>
          <a:xfrm>
            <a:off x="0" y="711201"/>
            <a:ext cx="12192000" cy="0"/>
          </a:xfrm>
          <a:prstGeom prst="straightConnector1">
            <a:avLst/>
          </a:prstGeom>
          <a:noFill/>
          <a:ln w="12700" cap="flat" cmpd="sng">
            <a:solidFill>
              <a:srgbClr val="D8D8D8"/>
            </a:solidFill>
            <a:prstDash val="solid"/>
            <a:miter lim="800000"/>
            <a:headEnd type="none" w="sm" len="sm"/>
            <a:tailEnd type="none" w="sm" len="sm"/>
          </a:ln>
        </p:spPr>
      </p:cxnSp>
      <p:cxnSp>
        <p:nvCxnSpPr>
          <p:cNvPr id="49" name="Google Shape;49;p63"/>
          <p:cNvCxnSpPr/>
          <p:nvPr/>
        </p:nvCxnSpPr>
        <p:spPr>
          <a:xfrm>
            <a:off x="0" y="6606251"/>
            <a:ext cx="12192000" cy="0"/>
          </a:xfrm>
          <a:prstGeom prst="straightConnector1">
            <a:avLst/>
          </a:prstGeom>
          <a:noFill/>
          <a:ln w="12700" cap="flat" cmpd="sng">
            <a:solidFill>
              <a:srgbClr val="BFBFBF">
                <a:alpha val="69411"/>
              </a:srgbClr>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 Logo on TR">
  <p:cSld name="Title and Content - Logo on TR">
    <p:spTree>
      <p:nvGrpSpPr>
        <p:cNvPr id="1" name="Shape 50"/>
        <p:cNvGrpSpPr/>
        <p:nvPr/>
      </p:nvGrpSpPr>
      <p:grpSpPr>
        <a:xfrm>
          <a:off x="0" y="0"/>
          <a:ext cx="0" cy="0"/>
          <a:chOff x="0" y="0"/>
          <a:chExt cx="0" cy="0"/>
        </a:xfrm>
      </p:grpSpPr>
      <p:grpSp>
        <p:nvGrpSpPr>
          <p:cNvPr id="51" name="Google Shape;51;p64"/>
          <p:cNvGrpSpPr/>
          <p:nvPr/>
        </p:nvGrpSpPr>
        <p:grpSpPr>
          <a:xfrm>
            <a:off x="9576895" y="861192"/>
            <a:ext cx="2554143" cy="587454"/>
            <a:chOff x="131177" y="5775962"/>
            <a:chExt cx="2530239" cy="581956"/>
          </a:xfrm>
        </p:grpSpPr>
        <p:pic>
          <p:nvPicPr>
            <p:cNvPr id="52" name="Google Shape;52;p64"/>
            <p:cNvPicPr preferRelativeResize="0"/>
            <p:nvPr/>
          </p:nvPicPr>
          <p:blipFill rotWithShape="1">
            <a:blip r:embed="rId2">
              <a:alphaModFix/>
            </a:blip>
            <a:srcRect/>
            <a:stretch/>
          </p:blipFill>
          <p:spPr>
            <a:xfrm>
              <a:off x="131177" y="5775962"/>
              <a:ext cx="2530238" cy="581955"/>
            </a:xfrm>
            <a:prstGeom prst="rect">
              <a:avLst/>
            </a:prstGeom>
            <a:noFill/>
            <a:ln>
              <a:noFill/>
            </a:ln>
          </p:spPr>
        </p:pic>
        <p:sp>
          <p:nvSpPr>
            <p:cNvPr id="53" name="Google Shape;53;p64"/>
            <p:cNvSpPr/>
            <p:nvPr/>
          </p:nvSpPr>
          <p:spPr>
            <a:xfrm>
              <a:off x="131178" y="5775962"/>
              <a:ext cx="2530238" cy="581956"/>
            </a:xfrm>
            <a:prstGeom prst="rect">
              <a:avLst/>
            </a:prstGeom>
            <a:solidFill>
              <a:schemeClr val="l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grpSp>
      <p:sp>
        <p:nvSpPr>
          <p:cNvPr id="54" name="Google Shape;54;p64"/>
          <p:cNvSpPr/>
          <p:nvPr/>
        </p:nvSpPr>
        <p:spPr>
          <a:xfrm>
            <a:off x="0" y="6604000"/>
            <a:ext cx="12191998" cy="254000"/>
          </a:xfrm>
          <a:prstGeom prst="roundRect">
            <a:avLst>
              <a:gd name="adj" fmla="val 0"/>
            </a:avLst>
          </a:prstGeom>
          <a:solidFill>
            <a:srgbClr val="DFDF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55" name="Google Shape;55;p64"/>
          <p:cNvSpPr txBox="1"/>
          <p:nvPr/>
        </p:nvSpPr>
        <p:spPr>
          <a:xfrm>
            <a:off x="8382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Dr. Pradyumansinh U. Jadeja</a:t>
            </a:r>
            <a:endParaRPr sz="1200" b="0" i="0" u="none" strike="noStrike" cap="none">
              <a:solidFill>
                <a:srgbClr val="363636"/>
              </a:solidFill>
              <a:latin typeface="Roboto Condensed Light"/>
              <a:ea typeface="Roboto Condensed Light"/>
              <a:cs typeface="Roboto Condensed Light"/>
              <a:sym typeface="Roboto Condensed Light"/>
            </a:endParaRPr>
          </a:p>
        </p:txBody>
      </p:sp>
      <p:sp>
        <p:nvSpPr>
          <p:cNvPr id="56" name="Google Shape;56;p64"/>
          <p:cNvSpPr txBox="1"/>
          <p:nvPr/>
        </p:nvSpPr>
        <p:spPr>
          <a:xfrm>
            <a:off x="4038600" y="6604000"/>
            <a:ext cx="4114800" cy="255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#3130702 (DS)   </a:t>
            </a:r>
            <a:r>
              <a:rPr lang="en-IN" sz="1200" b="0" i="0" u="none" strike="noStrike" cap="none">
                <a:solidFill>
                  <a:srgbClr val="363636"/>
                </a:solidFill>
                <a:latin typeface="Noto Sans Symbols"/>
                <a:ea typeface="Noto Sans Symbols"/>
                <a:cs typeface="Noto Sans Symbols"/>
                <a:sym typeface="Noto Sans Symbols"/>
              </a:rPr>
              <a:t>⬥</a:t>
            </a:r>
            <a:r>
              <a:rPr lang="en-IN" sz="1200" b="0" i="0" u="none" strike="noStrike" cap="none">
                <a:solidFill>
                  <a:srgbClr val="363636"/>
                </a:solidFill>
                <a:latin typeface="Roboto Condensed Light"/>
                <a:ea typeface="Roboto Condensed Light"/>
                <a:cs typeface="Roboto Condensed Light"/>
                <a:sym typeface="Roboto Condensed Light"/>
              </a:rPr>
              <a:t>   Unit 2 – Linear Data Structure (Linked List)</a:t>
            </a:r>
            <a:endParaRPr sz="1400" b="0" i="0" u="none" strike="noStrike" cap="none">
              <a:solidFill>
                <a:srgbClr val="000000"/>
              </a:solidFill>
              <a:latin typeface="Arial"/>
              <a:ea typeface="Arial"/>
              <a:cs typeface="Arial"/>
              <a:sym typeface="Arial"/>
            </a:endParaRPr>
          </a:p>
        </p:txBody>
      </p:sp>
      <p:sp>
        <p:nvSpPr>
          <p:cNvPr id="57" name="Google Shape;57;p64"/>
          <p:cNvSpPr txBox="1"/>
          <p:nvPr/>
        </p:nvSpPr>
        <p:spPr>
          <a:xfrm>
            <a:off x="86106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1" i="0" u="none" strike="noStrike" cap="none">
                <a:solidFill>
                  <a:srgbClr val="363636"/>
                </a:solidFill>
                <a:latin typeface="Roboto Condensed"/>
                <a:ea typeface="Roboto Condensed"/>
                <a:cs typeface="Roboto Condensed"/>
                <a:sym typeface="Roboto Condensed"/>
              </a:rPr>
              <a:pPr marL="0" marR="0" lvl="0" indent="0" algn="r" rtl="0">
                <a:lnSpc>
                  <a:spcPct val="100000"/>
                </a:lnSpc>
                <a:spcBef>
                  <a:spcPts val="0"/>
                </a:spcBef>
                <a:spcAft>
                  <a:spcPts val="0"/>
                </a:spcAft>
                <a:buClr>
                  <a:srgbClr val="000000"/>
                </a:buClr>
                <a:buSzPts val="1200"/>
                <a:buFont typeface="Arial"/>
                <a:buNone/>
              </a:pPr>
              <a:t>‹#›</a:t>
            </a:fld>
            <a:endParaRPr sz="1200" b="1" i="0" u="none" strike="noStrike" cap="none">
              <a:solidFill>
                <a:srgbClr val="363636"/>
              </a:solidFill>
              <a:latin typeface="Roboto Condensed"/>
              <a:ea typeface="Roboto Condensed"/>
              <a:cs typeface="Roboto Condensed"/>
              <a:sym typeface="Roboto Condensed"/>
            </a:endParaRPr>
          </a:p>
        </p:txBody>
      </p:sp>
      <p:pic>
        <p:nvPicPr>
          <p:cNvPr id="58" name="Google Shape;58;p64"/>
          <p:cNvPicPr preferRelativeResize="0"/>
          <p:nvPr/>
        </p:nvPicPr>
        <p:blipFill rotWithShape="1">
          <a:blip r:embed="rId3">
            <a:alphaModFix/>
          </a:blip>
          <a:srcRect t="86739" r="1768" b="3533"/>
          <a:stretch/>
        </p:blipFill>
        <p:spPr>
          <a:xfrm>
            <a:off x="0" y="0"/>
            <a:ext cx="12192000" cy="711201"/>
          </a:xfrm>
          <a:prstGeom prst="rect">
            <a:avLst/>
          </a:prstGeom>
          <a:noFill/>
          <a:ln>
            <a:noFill/>
          </a:ln>
        </p:spPr>
      </p:pic>
      <p:sp>
        <p:nvSpPr>
          <p:cNvPr id="59" name="Google Shape;59;p64"/>
          <p:cNvSpPr txBox="1">
            <a:spLocks noGrp="1"/>
          </p:cNvSpPr>
          <p:nvPr>
            <p:ph type="title"/>
          </p:nvPr>
        </p:nvSpPr>
        <p:spPr>
          <a:xfrm>
            <a:off x="0" y="1"/>
            <a:ext cx="12192000" cy="711200"/>
          </a:xfrm>
          <a:prstGeom prst="rect">
            <a:avLst/>
          </a:prstGeom>
          <a:solidFill>
            <a:srgbClr val="C0C0C0">
              <a:alpha val="49411"/>
            </a:srgbClr>
          </a:solidFill>
          <a:ln>
            <a:noFill/>
          </a:ln>
        </p:spPr>
        <p:txBody>
          <a:bodyPr spcFirstLastPara="1" wrap="square" lIns="216000" tIns="108000" rIns="216000" bIns="108000" anchor="ctr" anchorCtr="0">
            <a:normAutofit/>
          </a:bodyPr>
          <a:lstStyle>
            <a:lvl1pPr lvl="0" algn="l">
              <a:lnSpc>
                <a:spcPct val="90000"/>
              </a:lnSpc>
              <a:spcBef>
                <a:spcPts val="0"/>
              </a:spcBef>
              <a:spcAft>
                <a:spcPts val="0"/>
              </a:spcAft>
              <a:buClr>
                <a:srgbClr val="363636"/>
              </a:buClr>
              <a:buSzPts val="3400"/>
              <a:buFont typeface="Roboto Condensed"/>
              <a:buNone/>
              <a:defRPr sz="34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4"/>
          <p:cNvSpPr txBox="1">
            <a:spLocks noGrp="1"/>
          </p:cNvSpPr>
          <p:nvPr>
            <p:ph type="body" idx="1"/>
          </p:nvPr>
        </p:nvSpPr>
        <p:spPr>
          <a:xfrm>
            <a:off x="131180" y="863444"/>
            <a:ext cx="11929641" cy="5590565"/>
          </a:xfrm>
          <a:prstGeom prst="rect">
            <a:avLst/>
          </a:prstGeom>
          <a:noFill/>
          <a:ln>
            <a:noFill/>
          </a:ln>
        </p:spPr>
        <p:txBody>
          <a:bodyPr spcFirstLastPara="1" wrap="square" lIns="91425" tIns="45700" rIns="91425" bIns="45700" anchor="t" anchorCtr="0">
            <a:noAutofit/>
          </a:bodyPr>
          <a:lstStyle>
            <a:lvl1pPr marL="457200" lvl="0" indent="-381000" algn="just">
              <a:lnSpc>
                <a:spcPct val="114000"/>
              </a:lnSpc>
              <a:spcBef>
                <a:spcPts val="1000"/>
              </a:spcBef>
              <a:spcAft>
                <a:spcPts val="0"/>
              </a:spcAft>
              <a:buClr>
                <a:schemeClr val="accent6"/>
              </a:buClr>
              <a:buSzPts val="2400"/>
              <a:buFont typeface="Noto Sans Symbols"/>
              <a:buChar char="🞂"/>
              <a:defRPr sz="2400">
                <a:solidFill>
                  <a:schemeClr val="dk1"/>
                </a:solidFill>
              </a:defRPr>
            </a:lvl1pPr>
            <a:lvl2pPr marL="914400" lvl="1" indent="-355600" algn="just">
              <a:lnSpc>
                <a:spcPct val="114000"/>
              </a:lnSpc>
              <a:spcBef>
                <a:spcPts val="500"/>
              </a:spcBef>
              <a:spcAft>
                <a:spcPts val="0"/>
              </a:spcAft>
              <a:buClr>
                <a:schemeClr val="accent6"/>
              </a:buClr>
              <a:buSzPts val="2000"/>
              <a:buFont typeface="Noto Sans Symbols"/>
              <a:buChar char="⮩"/>
              <a:defRPr sz="2000">
                <a:solidFill>
                  <a:schemeClr val="dk1"/>
                </a:solidFill>
              </a:defRPr>
            </a:lvl2pPr>
            <a:lvl3pPr marL="1371600" lvl="2" indent="-342900" algn="just">
              <a:lnSpc>
                <a:spcPct val="114000"/>
              </a:lnSpc>
              <a:spcBef>
                <a:spcPts val="500"/>
              </a:spcBef>
              <a:spcAft>
                <a:spcPts val="0"/>
              </a:spcAft>
              <a:buClr>
                <a:schemeClr val="accent6"/>
              </a:buClr>
              <a:buSzPts val="1800"/>
              <a:buFont typeface="Noto Sans Symbols"/>
              <a:buChar char="▪"/>
              <a:defRPr sz="1800">
                <a:solidFill>
                  <a:schemeClr val="dk1"/>
                </a:solidFill>
              </a:defRPr>
            </a:lvl3pPr>
            <a:lvl4pPr marL="1828800" lvl="3" indent="-330200" algn="just">
              <a:lnSpc>
                <a:spcPct val="114000"/>
              </a:lnSpc>
              <a:spcBef>
                <a:spcPts val="500"/>
              </a:spcBef>
              <a:spcAft>
                <a:spcPts val="0"/>
              </a:spcAft>
              <a:buClr>
                <a:schemeClr val="accent6"/>
              </a:buClr>
              <a:buSzPts val="1600"/>
              <a:buChar char="•"/>
              <a:defRPr sz="1600">
                <a:solidFill>
                  <a:schemeClr val="dk1"/>
                </a:solidFill>
              </a:defRPr>
            </a:lvl4pPr>
            <a:lvl5pPr marL="2286000" lvl="4" indent="-330200" algn="just">
              <a:lnSpc>
                <a:spcPct val="114000"/>
              </a:lnSpc>
              <a:spcBef>
                <a:spcPts val="500"/>
              </a:spcBef>
              <a:spcAft>
                <a:spcPts val="0"/>
              </a:spcAft>
              <a:buClr>
                <a:schemeClr val="accent6"/>
              </a:buClr>
              <a:buSzPts val="1600"/>
              <a:buChar char="•"/>
              <a:defRPr sz="16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1" name="Google Shape;61;p64"/>
          <p:cNvCxnSpPr/>
          <p:nvPr/>
        </p:nvCxnSpPr>
        <p:spPr>
          <a:xfrm>
            <a:off x="0" y="711201"/>
            <a:ext cx="12192000" cy="0"/>
          </a:xfrm>
          <a:prstGeom prst="straightConnector1">
            <a:avLst/>
          </a:prstGeom>
          <a:noFill/>
          <a:ln w="12700" cap="flat" cmpd="sng">
            <a:solidFill>
              <a:srgbClr val="D8D8D8"/>
            </a:solidFill>
            <a:prstDash val="solid"/>
            <a:miter lim="800000"/>
            <a:headEnd type="none" w="sm" len="sm"/>
            <a:tailEnd type="none" w="sm" len="sm"/>
          </a:ln>
        </p:spPr>
      </p:cxnSp>
      <p:cxnSp>
        <p:nvCxnSpPr>
          <p:cNvPr id="62" name="Google Shape;62;p64"/>
          <p:cNvCxnSpPr/>
          <p:nvPr/>
        </p:nvCxnSpPr>
        <p:spPr>
          <a:xfrm>
            <a:off x="131180" y="6604000"/>
            <a:ext cx="12192000" cy="0"/>
          </a:xfrm>
          <a:prstGeom prst="straightConnector1">
            <a:avLst/>
          </a:prstGeom>
          <a:noFill/>
          <a:ln w="12700" cap="flat" cmpd="sng">
            <a:solidFill>
              <a:srgbClr val="BFBFBF">
                <a:alpha val="69411"/>
              </a:srgbClr>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 Logo on BL">
  <p:cSld name="Title and Content - Logo on BL">
    <p:spTree>
      <p:nvGrpSpPr>
        <p:cNvPr id="1" name="Shape 63"/>
        <p:cNvGrpSpPr/>
        <p:nvPr/>
      </p:nvGrpSpPr>
      <p:grpSpPr>
        <a:xfrm>
          <a:off x="0" y="0"/>
          <a:ext cx="0" cy="0"/>
          <a:chOff x="0" y="0"/>
          <a:chExt cx="0" cy="0"/>
        </a:xfrm>
      </p:grpSpPr>
      <p:grpSp>
        <p:nvGrpSpPr>
          <p:cNvPr id="64" name="Google Shape;64;p65"/>
          <p:cNvGrpSpPr/>
          <p:nvPr/>
        </p:nvGrpSpPr>
        <p:grpSpPr>
          <a:xfrm>
            <a:off x="128095" y="5890392"/>
            <a:ext cx="2554143" cy="587454"/>
            <a:chOff x="131177" y="5775962"/>
            <a:chExt cx="2530239" cy="581956"/>
          </a:xfrm>
        </p:grpSpPr>
        <p:pic>
          <p:nvPicPr>
            <p:cNvPr id="65" name="Google Shape;65;p65"/>
            <p:cNvPicPr preferRelativeResize="0"/>
            <p:nvPr/>
          </p:nvPicPr>
          <p:blipFill rotWithShape="1">
            <a:blip r:embed="rId2">
              <a:alphaModFix/>
            </a:blip>
            <a:srcRect/>
            <a:stretch/>
          </p:blipFill>
          <p:spPr>
            <a:xfrm>
              <a:off x="131177" y="5775962"/>
              <a:ext cx="2530238" cy="581955"/>
            </a:xfrm>
            <a:prstGeom prst="rect">
              <a:avLst/>
            </a:prstGeom>
            <a:noFill/>
            <a:ln>
              <a:noFill/>
            </a:ln>
          </p:spPr>
        </p:pic>
        <p:sp>
          <p:nvSpPr>
            <p:cNvPr id="66" name="Google Shape;66;p65"/>
            <p:cNvSpPr/>
            <p:nvPr/>
          </p:nvSpPr>
          <p:spPr>
            <a:xfrm>
              <a:off x="131178" y="5775962"/>
              <a:ext cx="2530238" cy="581956"/>
            </a:xfrm>
            <a:prstGeom prst="rect">
              <a:avLst/>
            </a:prstGeom>
            <a:solidFill>
              <a:schemeClr val="l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grpSp>
      <p:sp>
        <p:nvSpPr>
          <p:cNvPr id="67" name="Google Shape;67;p65"/>
          <p:cNvSpPr/>
          <p:nvPr/>
        </p:nvSpPr>
        <p:spPr>
          <a:xfrm>
            <a:off x="0" y="6604000"/>
            <a:ext cx="12191998" cy="254000"/>
          </a:xfrm>
          <a:prstGeom prst="roundRect">
            <a:avLst>
              <a:gd name="adj" fmla="val 0"/>
            </a:avLst>
          </a:prstGeom>
          <a:solidFill>
            <a:srgbClr val="DFDF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68" name="Google Shape;68;p65"/>
          <p:cNvSpPr txBox="1"/>
          <p:nvPr/>
        </p:nvSpPr>
        <p:spPr>
          <a:xfrm>
            <a:off x="8382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Dr. Pradyumansinh U. Jadeja</a:t>
            </a:r>
            <a:endParaRPr sz="1200" b="0" i="0" u="none" strike="noStrike" cap="none">
              <a:solidFill>
                <a:srgbClr val="363636"/>
              </a:solidFill>
              <a:latin typeface="Roboto Condensed Light"/>
              <a:ea typeface="Roboto Condensed Light"/>
              <a:cs typeface="Roboto Condensed Light"/>
              <a:sym typeface="Roboto Condensed Light"/>
            </a:endParaRPr>
          </a:p>
        </p:txBody>
      </p:sp>
      <p:sp>
        <p:nvSpPr>
          <p:cNvPr id="69" name="Google Shape;69;p65"/>
          <p:cNvSpPr txBox="1"/>
          <p:nvPr/>
        </p:nvSpPr>
        <p:spPr>
          <a:xfrm>
            <a:off x="4038600" y="6604000"/>
            <a:ext cx="4114800" cy="255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#3130702 (DS)   </a:t>
            </a:r>
            <a:r>
              <a:rPr lang="en-IN" sz="1200" b="0" i="0" u="none" strike="noStrike" cap="none">
                <a:solidFill>
                  <a:srgbClr val="363636"/>
                </a:solidFill>
                <a:latin typeface="Noto Sans Symbols"/>
                <a:ea typeface="Noto Sans Symbols"/>
                <a:cs typeface="Noto Sans Symbols"/>
                <a:sym typeface="Noto Sans Symbols"/>
              </a:rPr>
              <a:t>⬥</a:t>
            </a:r>
            <a:r>
              <a:rPr lang="en-IN" sz="1200" b="0" i="0" u="none" strike="noStrike" cap="none">
                <a:solidFill>
                  <a:srgbClr val="363636"/>
                </a:solidFill>
                <a:latin typeface="Roboto Condensed Light"/>
                <a:ea typeface="Roboto Condensed Light"/>
                <a:cs typeface="Roboto Condensed Light"/>
                <a:sym typeface="Roboto Condensed Light"/>
              </a:rPr>
              <a:t>   Unit 2 – Linear Data Structure (Linked List)</a:t>
            </a:r>
            <a:endParaRPr sz="1400" b="0" i="0" u="none" strike="noStrike" cap="none">
              <a:solidFill>
                <a:srgbClr val="000000"/>
              </a:solidFill>
              <a:latin typeface="Arial"/>
              <a:ea typeface="Arial"/>
              <a:cs typeface="Arial"/>
              <a:sym typeface="Arial"/>
            </a:endParaRPr>
          </a:p>
        </p:txBody>
      </p:sp>
      <p:sp>
        <p:nvSpPr>
          <p:cNvPr id="70" name="Google Shape;70;p65"/>
          <p:cNvSpPr txBox="1"/>
          <p:nvPr/>
        </p:nvSpPr>
        <p:spPr>
          <a:xfrm>
            <a:off x="86106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1" i="0" u="none" strike="noStrike" cap="none">
                <a:solidFill>
                  <a:srgbClr val="363636"/>
                </a:solidFill>
                <a:latin typeface="Roboto Condensed"/>
                <a:ea typeface="Roboto Condensed"/>
                <a:cs typeface="Roboto Condensed"/>
                <a:sym typeface="Roboto Condensed"/>
              </a:rPr>
              <a:pPr marL="0" marR="0" lvl="0" indent="0" algn="r" rtl="0">
                <a:lnSpc>
                  <a:spcPct val="100000"/>
                </a:lnSpc>
                <a:spcBef>
                  <a:spcPts val="0"/>
                </a:spcBef>
                <a:spcAft>
                  <a:spcPts val="0"/>
                </a:spcAft>
                <a:buClr>
                  <a:srgbClr val="000000"/>
                </a:buClr>
                <a:buSzPts val="1200"/>
                <a:buFont typeface="Arial"/>
                <a:buNone/>
              </a:pPr>
              <a:t>‹#›</a:t>
            </a:fld>
            <a:endParaRPr sz="1200" b="1" i="0" u="none" strike="noStrike" cap="none">
              <a:solidFill>
                <a:srgbClr val="363636"/>
              </a:solidFill>
              <a:latin typeface="Roboto Condensed"/>
              <a:ea typeface="Roboto Condensed"/>
              <a:cs typeface="Roboto Condensed"/>
              <a:sym typeface="Roboto Condensed"/>
            </a:endParaRPr>
          </a:p>
        </p:txBody>
      </p:sp>
      <p:pic>
        <p:nvPicPr>
          <p:cNvPr id="71" name="Google Shape;71;p65"/>
          <p:cNvPicPr preferRelativeResize="0"/>
          <p:nvPr/>
        </p:nvPicPr>
        <p:blipFill rotWithShape="1">
          <a:blip r:embed="rId3">
            <a:alphaModFix/>
          </a:blip>
          <a:srcRect t="86739" r="1768" b="3533"/>
          <a:stretch/>
        </p:blipFill>
        <p:spPr>
          <a:xfrm>
            <a:off x="0" y="0"/>
            <a:ext cx="12192000" cy="711201"/>
          </a:xfrm>
          <a:prstGeom prst="rect">
            <a:avLst/>
          </a:prstGeom>
          <a:noFill/>
          <a:ln>
            <a:noFill/>
          </a:ln>
        </p:spPr>
      </p:pic>
      <p:sp>
        <p:nvSpPr>
          <p:cNvPr id="72" name="Google Shape;72;p65"/>
          <p:cNvSpPr txBox="1">
            <a:spLocks noGrp="1"/>
          </p:cNvSpPr>
          <p:nvPr>
            <p:ph type="title"/>
          </p:nvPr>
        </p:nvSpPr>
        <p:spPr>
          <a:xfrm>
            <a:off x="0" y="1"/>
            <a:ext cx="12192000" cy="711200"/>
          </a:xfrm>
          <a:prstGeom prst="rect">
            <a:avLst/>
          </a:prstGeom>
          <a:solidFill>
            <a:srgbClr val="C0C0C0">
              <a:alpha val="49411"/>
            </a:srgbClr>
          </a:solidFill>
          <a:ln>
            <a:noFill/>
          </a:ln>
        </p:spPr>
        <p:txBody>
          <a:bodyPr spcFirstLastPara="1" wrap="square" lIns="216000" tIns="108000" rIns="216000" bIns="108000" anchor="ctr" anchorCtr="0">
            <a:normAutofit/>
          </a:bodyPr>
          <a:lstStyle>
            <a:lvl1pPr lvl="0" algn="l">
              <a:lnSpc>
                <a:spcPct val="90000"/>
              </a:lnSpc>
              <a:spcBef>
                <a:spcPts val="0"/>
              </a:spcBef>
              <a:spcAft>
                <a:spcPts val="0"/>
              </a:spcAft>
              <a:buClr>
                <a:srgbClr val="363636"/>
              </a:buClr>
              <a:buSzPts val="3400"/>
              <a:buFont typeface="Roboto Condensed"/>
              <a:buNone/>
              <a:defRPr sz="3400" b="1">
                <a:solidFill>
                  <a:srgbClr val="363636"/>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65"/>
          <p:cNvSpPr txBox="1">
            <a:spLocks noGrp="1"/>
          </p:cNvSpPr>
          <p:nvPr>
            <p:ph type="body" idx="1"/>
          </p:nvPr>
        </p:nvSpPr>
        <p:spPr>
          <a:xfrm>
            <a:off x="131180" y="863444"/>
            <a:ext cx="11929641" cy="5590565"/>
          </a:xfrm>
          <a:prstGeom prst="rect">
            <a:avLst/>
          </a:prstGeom>
          <a:noFill/>
          <a:ln>
            <a:noFill/>
          </a:ln>
        </p:spPr>
        <p:txBody>
          <a:bodyPr spcFirstLastPara="1" wrap="square" lIns="91425" tIns="45700" rIns="91425" bIns="45700" anchor="t" anchorCtr="0">
            <a:noAutofit/>
          </a:bodyPr>
          <a:lstStyle>
            <a:lvl1pPr marL="457200" lvl="0" indent="-381000" algn="just">
              <a:lnSpc>
                <a:spcPct val="90000"/>
              </a:lnSpc>
              <a:spcBef>
                <a:spcPts val="1000"/>
              </a:spcBef>
              <a:spcAft>
                <a:spcPts val="0"/>
              </a:spcAft>
              <a:buClr>
                <a:schemeClr val="accent6"/>
              </a:buClr>
              <a:buSzPts val="2400"/>
              <a:buFont typeface="Noto Sans Symbols"/>
              <a:buChar char="🞂"/>
              <a:defRPr sz="2400">
                <a:solidFill>
                  <a:schemeClr val="dk1"/>
                </a:solidFill>
              </a:defRPr>
            </a:lvl1pPr>
            <a:lvl2pPr marL="914400" lvl="1" indent="-355600" algn="just">
              <a:lnSpc>
                <a:spcPct val="90000"/>
              </a:lnSpc>
              <a:spcBef>
                <a:spcPts val="500"/>
              </a:spcBef>
              <a:spcAft>
                <a:spcPts val="0"/>
              </a:spcAft>
              <a:buClr>
                <a:schemeClr val="accent6"/>
              </a:buClr>
              <a:buSzPts val="2000"/>
              <a:buFont typeface="Noto Sans Symbols"/>
              <a:buChar char="⮩"/>
              <a:defRPr sz="2000">
                <a:solidFill>
                  <a:schemeClr val="dk1"/>
                </a:solidFill>
              </a:defRPr>
            </a:lvl2pPr>
            <a:lvl3pPr marL="1371600" lvl="2" indent="-342900" algn="just">
              <a:lnSpc>
                <a:spcPct val="90000"/>
              </a:lnSpc>
              <a:spcBef>
                <a:spcPts val="500"/>
              </a:spcBef>
              <a:spcAft>
                <a:spcPts val="0"/>
              </a:spcAft>
              <a:buClr>
                <a:schemeClr val="accent6"/>
              </a:buClr>
              <a:buSzPts val="1800"/>
              <a:buFont typeface="Noto Sans Symbols"/>
              <a:buChar char="▪"/>
              <a:defRPr sz="1800">
                <a:solidFill>
                  <a:schemeClr val="dk1"/>
                </a:solidFill>
              </a:defRPr>
            </a:lvl3pPr>
            <a:lvl4pPr marL="1828800" lvl="3" indent="-330200" algn="just">
              <a:lnSpc>
                <a:spcPct val="90000"/>
              </a:lnSpc>
              <a:spcBef>
                <a:spcPts val="500"/>
              </a:spcBef>
              <a:spcAft>
                <a:spcPts val="0"/>
              </a:spcAft>
              <a:buClr>
                <a:schemeClr val="accent6"/>
              </a:buClr>
              <a:buSzPts val="1600"/>
              <a:buChar char="•"/>
              <a:defRPr sz="1600">
                <a:solidFill>
                  <a:schemeClr val="dk1"/>
                </a:solidFill>
              </a:defRPr>
            </a:lvl4pPr>
            <a:lvl5pPr marL="2286000" lvl="4" indent="-330200" algn="just">
              <a:lnSpc>
                <a:spcPct val="90000"/>
              </a:lnSpc>
              <a:spcBef>
                <a:spcPts val="500"/>
              </a:spcBef>
              <a:spcAft>
                <a:spcPts val="0"/>
              </a:spcAft>
              <a:buClr>
                <a:schemeClr val="accent6"/>
              </a:buClr>
              <a:buSzPts val="1600"/>
              <a:buChar char="•"/>
              <a:defRPr sz="16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4" name="Google Shape;74;p65"/>
          <p:cNvCxnSpPr/>
          <p:nvPr/>
        </p:nvCxnSpPr>
        <p:spPr>
          <a:xfrm>
            <a:off x="0" y="711201"/>
            <a:ext cx="12192000" cy="0"/>
          </a:xfrm>
          <a:prstGeom prst="straightConnector1">
            <a:avLst/>
          </a:prstGeom>
          <a:noFill/>
          <a:ln w="12700" cap="flat" cmpd="sng">
            <a:solidFill>
              <a:srgbClr val="D8D8D8"/>
            </a:solidFill>
            <a:prstDash val="solid"/>
            <a:miter lim="800000"/>
            <a:headEnd type="none" w="sm" len="sm"/>
            <a:tailEnd type="none" w="sm" len="sm"/>
          </a:ln>
        </p:spPr>
      </p:cxnSp>
      <p:cxnSp>
        <p:nvCxnSpPr>
          <p:cNvPr id="75" name="Google Shape;75;p65"/>
          <p:cNvCxnSpPr/>
          <p:nvPr/>
        </p:nvCxnSpPr>
        <p:spPr>
          <a:xfrm>
            <a:off x="0" y="6606251"/>
            <a:ext cx="12192000" cy="0"/>
          </a:xfrm>
          <a:prstGeom prst="straightConnector1">
            <a:avLst/>
          </a:prstGeom>
          <a:noFill/>
          <a:ln w="12700" cap="flat" cmpd="sng">
            <a:solidFill>
              <a:srgbClr val="BFBFBF">
                <a:alpha val="69411"/>
              </a:srgbClr>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hank You Slide - Default Color">
  <p:cSld name="1_Thank You Slide - Default Color">
    <p:spTree>
      <p:nvGrpSpPr>
        <p:cNvPr id="1" name="Shape 76"/>
        <p:cNvGrpSpPr/>
        <p:nvPr/>
      </p:nvGrpSpPr>
      <p:grpSpPr>
        <a:xfrm>
          <a:off x="0" y="0"/>
          <a:ext cx="0" cy="0"/>
          <a:chOff x="0" y="0"/>
          <a:chExt cx="0" cy="0"/>
        </a:xfrm>
      </p:grpSpPr>
      <p:pic>
        <p:nvPicPr>
          <p:cNvPr id="77" name="Google Shape;77;p66"/>
          <p:cNvPicPr preferRelativeResize="0"/>
          <p:nvPr/>
        </p:nvPicPr>
        <p:blipFill rotWithShape="1">
          <a:blip r:embed="rId2">
            <a:alphaModFix/>
          </a:blip>
          <a:srcRect t="18750" b="24998"/>
          <a:stretch/>
        </p:blipFill>
        <p:spPr>
          <a:xfrm>
            <a:off x="0" y="0"/>
            <a:ext cx="12192000" cy="6858000"/>
          </a:xfrm>
          <a:prstGeom prst="rect">
            <a:avLst/>
          </a:prstGeom>
          <a:noFill/>
          <a:ln>
            <a:noFill/>
          </a:ln>
        </p:spPr>
      </p:pic>
      <p:sp>
        <p:nvSpPr>
          <p:cNvPr id="78" name="Google Shape;78;p66"/>
          <p:cNvSpPr txBox="1"/>
          <p:nvPr/>
        </p:nvSpPr>
        <p:spPr>
          <a:xfrm>
            <a:off x="1837677" y="5802204"/>
            <a:ext cx="45143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Roboto Condensed"/>
                <a:ea typeface="Roboto Condensed"/>
                <a:cs typeface="Roboto Condensed"/>
                <a:sym typeface="Roboto Condensed"/>
              </a:rPr>
              <a:t>Darshan Institute of Engineering &amp; Technology, Rajkot</a:t>
            </a:r>
            <a:endParaRPr sz="1400" b="0" i="0" u="none" strike="noStrike" cap="none">
              <a:solidFill>
                <a:srgbClr val="000000"/>
              </a:solidFill>
              <a:latin typeface="Arial"/>
              <a:ea typeface="Arial"/>
              <a:cs typeface="Arial"/>
              <a:sym typeface="Arial"/>
            </a:endParaRPr>
          </a:p>
        </p:txBody>
      </p:sp>
      <p:sp>
        <p:nvSpPr>
          <p:cNvPr id="79" name="Google Shape;79;p66"/>
          <p:cNvSpPr/>
          <p:nvPr/>
        </p:nvSpPr>
        <p:spPr>
          <a:xfrm>
            <a:off x="2554514" y="1"/>
            <a:ext cx="5255702" cy="1335004"/>
          </a:xfrm>
          <a:custGeom>
            <a:avLst/>
            <a:gdLst/>
            <a:ahLst/>
            <a:cxnLst/>
            <a:rect l="l" t="t" r="r" b="b"/>
            <a:pathLst>
              <a:path w="2048" h="517" extrusionOk="0">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dk2"/>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80" name="Google Shape;80;p66"/>
          <p:cNvSpPr/>
          <p:nvPr/>
        </p:nvSpPr>
        <p:spPr>
          <a:xfrm>
            <a:off x="0" y="5905331"/>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dk2"/>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pic>
        <p:nvPicPr>
          <p:cNvPr id="81" name="Google Shape;81;p66"/>
          <p:cNvPicPr preferRelativeResize="0"/>
          <p:nvPr/>
        </p:nvPicPr>
        <p:blipFill rotWithShape="1">
          <a:blip r:embed="rId3">
            <a:alphaModFix/>
          </a:blip>
          <a:srcRect/>
          <a:stretch/>
        </p:blipFill>
        <p:spPr>
          <a:xfrm>
            <a:off x="8808334" y="4602222"/>
            <a:ext cx="3383666" cy="2255777"/>
          </a:xfrm>
          <a:prstGeom prst="rect">
            <a:avLst/>
          </a:prstGeom>
          <a:noFill/>
          <a:ln>
            <a:noFill/>
          </a:ln>
        </p:spPr>
      </p:pic>
      <p:cxnSp>
        <p:nvCxnSpPr>
          <p:cNvPr id="82" name="Google Shape;82;p66"/>
          <p:cNvCxnSpPr/>
          <p:nvPr/>
        </p:nvCxnSpPr>
        <p:spPr>
          <a:xfrm>
            <a:off x="1926694" y="6124097"/>
            <a:ext cx="4356000" cy="0"/>
          </a:xfrm>
          <a:prstGeom prst="straightConnector1">
            <a:avLst/>
          </a:prstGeom>
          <a:noFill/>
          <a:ln w="9525" cap="flat" cmpd="sng">
            <a:solidFill>
              <a:srgbClr val="A5A5A5"/>
            </a:solidFill>
            <a:prstDash val="solid"/>
            <a:miter lim="800000"/>
            <a:headEnd type="none" w="sm" len="sm"/>
            <a:tailEnd type="none" w="sm" len="sm"/>
          </a:ln>
        </p:spPr>
      </p:cxnSp>
      <p:pic>
        <p:nvPicPr>
          <p:cNvPr id="83" name="Google Shape;83;p66"/>
          <p:cNvPicPr preferRelativeResize="0"/>
          <p:nvPr/>
        </p:nvPicPr>
        <p:blipFill rotWithShape="1">
          <a:blip r:embed="rId4">
            <a:alphaModFix/>
          </a:blip>
          <a:srcRect/>
          <a:stretch/>
        </p:blipFill>
        <p:spPr>
          <a:xfrm>
            <a:off x="1998063" y="6232297"/>
            <a:ext cx="182880" cy="182880"/>
          </a:xfrm>
          <a:prstGeom prst="rect">
            <a:avLst/>
          </a:prstGeom>
          <a:noFill/>
          <a:ln>
            <a:noFill/>
          </a:ln>
        </p:spPr>
      </p:pic>
      <p:pic>
        <p:nvPicPr>
          <p:cNvPr id="84" name="Google Shape;84;p66"/>
          <p:cNvPicPr preferRelativeResize="0"/>
          <p:nvPr/>
        </p:nvPicPr>
        <p:blipFill rotWithShape="1">
          <a:blip r:embed="rId5">
            <a:alphaModFix/>
          </a:blip>
          <a:srcRect/>
          <a:stretch/>
        </p:blipFill>
        <p:spPr>
          <a:xfrm>
            <a:off x="1998063" y="6505320"/>
            <a:ext cx="182880" cy="182880"/>
          </a:xfrm>
          <a:prstGeom prst="rect">
            <a:avLst/>
          </a:prstGeom>
          <a:noFill/>
          <a:ln>
            <a:noFill/>
          </a:ln>
        </p:spPr>
      </p:pic>
      <p:sp>
        <p:nvSpPr>
          <p:cNvPr id="85" name="Google Shape;85;p66"/>
          <p:cNvSpPr txBox="1">
            <a:spLocks noGrp="1"/>
          </p:cNvSpPr>
          <p:nvPr>
            <p:ph type="body" idx="1"/>
          </p:nvPr>
        </p:nvSpPr>
        <p:spPr>
          <a:xfrm>
            <a:off x="2180943" y="6175935"/>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66"/>
          <p:cNvSpPr txBox="1">
            <a:spLocks noGrp="1"/>
          </p:cNvSpPr>
          <p:nvPr>
            <p:ph type="body" idx="2"/>
          </p:nvPr>
        </p:nvSpPr>
        <p:spPr>
          <a:xfrm>
            <a:off x="2183874" y="646021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b="0">
                <a:solidFill>
                  <a:schemeClr val="dk1"/>
                </a:solidFill>
                <a:latin typeface="Roboto Condensed Light"/>
                <a:ea typeface="Roboto Condensed Light"/>
                <a:cs typeface="Roboto Condensed Light"/>
                <a:sym typeface="Roboto Condensed 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66"/>
          <p:cNvSpPr txBox="1">
            <a:spLocks noGrp="1"/>
          </p:cNvSpPr>
          <p:nvPr>
            <p:ph type="body" idx="3"/>
          </p:nvPr>
        </p:nvSpPr>
        <p:spPr>
          <a:xfrm>
            <a:off x="1837678" y="5537768"/>
            <a:ext cx="3735998"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chemeClr val="dk1"/>
              </a:buClr>
              <a:buSzPts val="1600"/>
              <a:buNone/>
              <a:defRPr sz="1600">
                <a:solidFill>
                  <a:schemeClr val="dk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66"/>
          <p:cNvSpPr txBox="1">
            <a:spLocks noGrp="1"/>
          </p:cNvSpPr>
          <p:nvPr>
            <p:ph type="body" idx="4"/>
          </p:nvPr>
        </p:nvSpPr>
        <p:spPr>
          <a:xfrm>
            <a:off x="1837677" y="5273332"/>
            <a:ext cx="5581039" cy="29008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Clr>
                <a:srgbClr val="1D3064"/>
              </a:buClr>
              <a:buSzPts val="1800"/>
              <a:buNone/>
              <a:defRPr sz="1800" b="1">
                <a:solidFill>
                  <a:srgbClr val="1D3064"/>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9" name="Google Shape;89;p66"/>
          <p:cNvPicPr preferRelativeResize="0"/>
          <p:nvPr/>
        </p:nvPicPr>
        <p:blipFill rotWithShape="1">
          <a:blip r:embed="rId6">
            <a:alphaModFix/>
          </a:blip>
          <a:srcRect/>
          <a:stretch/>
        </p:blipFill>
        <p:spPr>
          <a:xfrm>
            <a:off x="8295842" y="307556"/>
            <a:ext cx="3573889" cy="821995"/>
          </a:xfrm>
          <a:prstGeom prst="rect">
            <a:avLst/>
          </a:prstGeom>
          <a:noFill/>
          <a:ln>
            <a:noFill/>
          </a:ln>
        </p:spPr>
      </p:pic>
      <p:pic>
        <p:nvPicPr>
          <p:cNvPr id="90" name="Google Shape;90;p66"/>
          <p:cNvPicPr preferRelativeResize="0"/>
          <p:nvPr/>
        </p:nvPicPr>
        <p:blipFill rotWithShape="1">
          <a:blip r:embed="rId7">
            <a:alphaModFix/>
          </a:blip>
          <a:srcRect l="62022" t="18062" r="2730" b="17724"/>
          <a:stretch/>
        </p:blipFill>
        <p:spPr>
          <a:xfrm>
            <a:off x="63248" y="837717"/>
            <a:ext cx="1087893" cy="772151"/>
          </a:xfrm>
          <a:prstGeom prst="rect">
            <a:avLst/>
          </a:prstGeom>
          <a:noFill/>
          <a:ln>
            <a:noFill/>
          </a:ln>
        </p:spPr>
      </p:pic>
      <p:sp>
        <p:nvSpPr>
          <p:cNvPr id="91" name="Google Shape;91;p66"/>
          <p:cNvSpPr txBox="1">
            <a:spLocks noGrp="1"/>
          </p:cNvSpPr>
          <p:nvPr>
            <p:ph type="body" idx="5"/>
          </p:nvPr>
        </p:nvSpPr>
        <p:spPr>
          <a:xfrm>
            <a:off x="2581756" y="20384"/>
            <a:ext cx="4646358" cy="73465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0"/>
              </a:spcBef>
              <a:spcAft>
                <a:spcPts val="0"/>
              </a:spcAft>
              <a:buClr>
                <a:schemeClr val="lt1"/>
              </a:buClr>
              <a:buSzPts val="1800"/>
              <a:buNone/>
              <a:defRPr sz="1800" b="0">
                <a:solidFill>
                  <a:schemeClr val="lt1"/>
                </a:solidFill>
                <a:latin typeface="Roboto Condensed"/>
                <a:ea typeface="Roboto Condensed"/>
                <a:cs typeface="Roboto Condensed"/>
                <a:sym typeface="Roboto Condense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2" name="Google Shape;92;p66"/>
          <p:cNvPicPr preferRelativeResize="0"/>
          <p:nvPr/>
        </p:nvPicPr>
        <p:blipFill rotWithShape="1">
          <a:blip r:embed="rId8">
            <a:alphaModFix/>
          </a:blip>
          <a:srcRect l="144383" t="-16142" r="-144383" b="22103"/>
          <a:stretch/>
        </p:blipFill>
        <p:spPr>
          <a:xfrm>
            <a:off x="1834747" y="3985791"/>
            <a:ext cx="3075940" cy="2892592"/>
          </a:xfrm>
          <a:prstGeom prst="rect">
            <a:avLst/>
          </a:prstGeom>
          <a:noFill/>
          <a:ln>
            <a:noFill/>
          </a:ln>
        </p:spPr>
      </p:pic>
      <p:pic>
        <p:nvPicPr>
          <p:cNvPr id="93" name="Google Shape;93;p66" descr="User icon Royalty Free Vector Image - VectorStock"/>
          <p:cNvPicPr preferRelativeResize="0"/>
          <p:nvPr/>
        </p:nvPicPr>
        <p:blipFill rotWithShape="1">
          <a:blip r:embed="rId9">
            <a:alphaModFix/>
          </a:blip>
          <a:srcRect l="26030" t="21389" r="26030" b="34222"/>
          <a:stretch/>
        </p:blipFill>
        <p:spPr>
          <a:xfrm>
            <a:off x="353568" y="5211250"/>
            <a:ext cx="1353600" cy="1353600"/>
          </a:xfrm>
          <a:custGeom>
            <a:avLst/>
            <a:gdLst/>
            <a:ahLst/>
            <a:cxnLst/>
            <a:rect l="l" t="t" r="r" b="b"/>
            <a:pathLst>
              <a:path w="3044190" h="3044190" extrusionOk="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cap="flat" cmpd="sng">
            <a:solidFill>
              <a:srgbClr val="BFBFBF"/>
            </a:solidFill>
            <a:prstDash val="solid"/>
            <a:round/>
            <a:headEnd type="none" w="sm" len="sm"/>
            <a:tailEnd type="none" w="sm" len="sm"/>
          </a:ln>
        </p:spPr>
      </p:pic>
      <p:sp>
        <p:nvSpPr>
          <p:cNvPr id="94" name="Google Shape;94;p66"/>
          <p:cNvSpPr>
            <a:spLocks noGrp="1"/>
          </p:cNvSpPr>
          <p:nvPr>
            <p:ph type="pic" idx="6"/>
          </p:nvPr>
        </p:nvSpPr>
        <p:spPr>
          <a:xfrm>
            <a:off x="353569" y="5211251"/>
            <a:ext cx="1353599" cy="1353599"/>
          </a:xfrm>
          <a:prstGeom prst="rect">
            <a:avLst/>
          </a:prstGeom>
          <a:noFill/>
          <a:ln w="9525" cap="flat" cmpd="sng">
            <a:solidFill>
              <a:srgbClr val="A5A5A5"/>
            </a:solidFill>
            <a:prstDash val="solid"/>
            <a:round/>
            <a:headEnd type="none" w="sm" len="sm"/>
            <a:tailEnd type="none" w="sm" len="sm"/>
          </a:ln>
        </p:spPr>
      </p:sp>
      <p:sp>
        <p:nvSpPr>
          <p:cNvPr id="95" name="Google Shape;95;p66"/>
          <p:cNvSpPr/>
          <p:nvPr/>
        </p:nvSpPr>
        <p:spPr>
          <a:xfrm rot="5400000">
            <a:off x="4309292" y="1717040"/>
            <a:ext cx="3461658" cy="2984188"/>
          </a:xfrm>
          <a:prstGeom prst="hexagon">
            <a:avLst>
              <a:gd name="adj" fmla="val 25000"/>
              <a:gd name="vf" fmla="val 115470"/>
            </a:avLst>
          </a:prstGeom>
          <a:solidFill>
            <a:srgbClr val="F2F2F2"/>
          </a:solidFill>
          <a:ln w="57150" cap="flat" cmpd="sng">
            <a:solidFill>
              <a:srgbClr val="1D3064"/>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sp>
        <p:nvSpPr>
          <p:cNvPr id="96" name="Google Shape;96;p66"/>
          <p:cNvSpPr txBox="1"/>
          <p:nvPr/>
        </p:nvSpPr>
        <p:spPr>
          <a:xfrm>
            <a:off x="5014038" y="2239638"/>
            <a:ext cx="2052165" cy="19389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IN" sz="6000" b="1" i="1" u="none" strike="noStrike" cap="none">
                <a:solidFill>
                  <a:schemeClr val="dk1"/>
                </a:solidFill>
                <a:latin typeface="Roboto Condensed"/>
                <a:ea typeface="Roboto Condensed"/>
                <a:cs typeface="Roboto Condensed"/>
                <a:sym typeface="Roboto Condensed"/>
              </a:rPr>
              <a:t>Thank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IN" sz="6000" b="1" i="1" u="none" strike="noStrike" cap="none">
                <a:solidFill>
                  <a:schemeClr val="dk1"/>
                </a:solidFill>
                <a:latin typeface="Roboto Condensed"/>
                <a:ea typeface="Roboto Condensed"/>
                <a:cs typeface="Roboto Condensed"/>
                <a:sym typeface="Roboto Condensed"/>
              </a:rPr>
              <a:t>You</a:t>
            </a:r>
            <a:endParaRPr sz="1400" b="0" i="0" u="none" strike="noStrike" cap="none">
              <a:solidFill>
                <a:srgbClr val="000000"/>
              </a:solidFill>
              <a:latin typeface="Arial"/>
              <a:ea typeface="Arial"/>
              <a:cs typeface="Arial"/>
              <a:sym typeface="Arial"/>
            </a:endParaRPr>
          </a:p>
        </p:txBody>
      </p:sp>
      <p:sp>
        <p:nvSpPr>
          <p:cNvPr id="97" name="Google Shape;97;p66"/>
          <p:cNvSpPr/>
          <p:nvPr/>
        </p:nvSpPr>
        <p:spPr>
          <a:xfrm>
            <a:off x="7678346" y="2221532"/>
            <a:ext cx="4513654" cy="1951692"/>
          </a:xfrm>
          <a:prstGeom prst="rect">
            <a:avLst/>
          </a:prstGeom>
          <a:solidFill>
            <a:srgbClr val="1D3064"/>
          </a:solidFill>
          <a:ln w="12700" cap="flat" cmpd="sng">
            <a:solidFill>
              <a:srgbClr val="86333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98" name="Google Shape;98;p66"/>
          <p:cNvSpPr/>
          <p:nvPr/>
        </p:nvSpPr>
        <p:spPr>
          <a:xfrm>
            <a:off x="0" y="2221532"/>
            <a:ext cx="4402106" cy="1951692"/>
          </a:xfrm>
          <a:prstGeom prst="rect">
            <a:avLst/>
          </a:prstGeom>
          <a:solidFill>
            <a:srgbClr val="1D3064"/>
          </a:solidFill>
          <a:ln w="12700" cap="flat" cmpd="sng">
            <a:solidFill>
              <a:srgbClr val="86333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pic>
        <p:nvPicPr>
          <p:cNvPr id="100" name="Google Shape;100;p67"/>
          <p:cNvPicPr preferRelativeResize="0"/>
          <p:nvPr/>
        </p:nvPicPr>
        <p:blipFill rotWithShape="1">
          <a:blip r:embed="rId2">
            <a:alphaModFix/>
          </a:blip>
          <a:srcRect r="11581" b="21179"/>
          <a:stretch/>
        </p:blipFill>
        <p:spPr>
          <a:xfrm rot="-5400000">
            <a:off x="9807099" y="606901"/>
            <a:ext cx="2991808" cy="1778000"/>
          </a:xfrm>
          <a:prstGeom prst="rect">
            <a:avLst/>
          </a:prstGeom>
          <a:noFill/>
          <a:ln>
            <a:noFill/>
          </a:ln>
        </p:spPr>
      </p:pic>
      <p:pic>
        <p:nvPicPr>
          <p:cNvPr id="101" name="Google Shape;101;p67"/>
          <p:cNvPicPr preferRelativeResize="0"/>
          <p:nvPr/>
        </p:nvPicPr>
        <p:blipFill rotWithShape="1">
          <a:blip r:embed="rId3">
            <a:alphaModFix/>
          </a:blip>
          <a:srcRect l="79646" t="18062" r="2730" b="17724"/>
          <a:stretch/>
        </p:blipFill>
        <p:spPr>
          <a:xfrm>
            <a:off x="0" y="401568"/>
            <a:ext cx="543946" cy="772151"/>
          </a:xfrm>
          <a:prstGeom prst="rect">
            <a:avLst/>
          </a:prstGeom>
          <a:noFill/>
          <a:ln>
            <a:noFill/>
          </a:ln>
        </p:spPr>
      </p:pic>
      <p:sp>
        <p:nvSpPr>
          <p:cNvPr id="102" name="Google Shape;102;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D3064"/>
              </a:buClr>
              <a:buSzPts val="6000"/>
              <a:buFont typeface="Roboto Condensed"/>
              <a:buNone/>
              <a:defRPr sz="6000" b="1">
                <a:solidFill>
                  <a:srgbClr val="1D3064"/>
                </a:solidFill>
                <a:latin typeface="Roboto Condensed"/>
                <a:ea typeface="Roboto Condensed"/>
                <a:cs typeface="Roboto Condensed"/>
                <a:sym typeface="Roboto Condens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A8A8A"/>
              </a:buClr>
              <a:buSzPts val="2000"/>
              <a:buNone/>
              <a:defRPr sz="2000">
                <a:solidFill>
                  <a:srgbClr val="8A8A8A"/>
                </a:solidFill>
              </a:defRPr>
            </a:lvl2pPr>
            <a:lvl3pPr marL="1371600" lvl="2" indent="-228600" algn="l">
              <a:lnSpc>
                <a:spcPct val="90000"/>
              </a:lnSpc>
              <a:spcBef>
                <a:spcPts val="500"/>
              </a:spcBef>
              <a:spcAft>
                <a:spcPts val="0"/>
              </a:spcAft>
              <a:buClr>
                <a:srgbClr val="8A8A8A"/>
              </a:buClr>
              <a:buSzPts val="1800"/>
              <a:buNone/>
              <a:defRPr sz="1800">
                <a:solidFill>
                  <a:srgbClr val="8A8A8A"/>
                </a:solidFill>
              </a:defRPr>
            </a:lvl3pPr>
            <a:lvl4pPr marL="1828800" lvl="3" indent="-228600" algn="l">
              <a:lnSpc>
                <a:spcPct val="90000"/>
              </a:lnSpc>
              <a:spcBef>
                <a:spcPts val="500"/>
              </a:spcBef>
              <a:spcAft>
                <a:spcPts val="0"/>
              </a:spcAft>
              <a:buClr>
                <a:srgbClr val="8A8A8A"/>
              </a:buClr>
              <a:buSzPts val="1600"/>
              <a:buNone/>
              <a:defRPr sz="1600">
                <a:solidFill>
                  <a:srgbClr val="8A8A8A"/>
                </a:solidFill>
              </a:defRPr>
            </a:lvl4pPr>
            <a:lvl5pPr marL="2286000" lvl="4" indent="-228600" algn="l">
              <a:lnSpc>
                <a:spcPct val="90000"/>
              </a:lnSpc>
              <a:spcBef>
                <a:spcPts val="500"/>
              </a:spcBef>
              <a:spcAft>
                <a:spcPts val="0"/>
              </a:spcAft>
              <a:buClr>
                <a:srgbClr val="8A8A8A"/>
              </a:buClr>
              <a:buSzPts val="1600"/>
              <a:buNone/>
              <a:defRPr sz="1600">
                <a:solidFill>
                  <a:srgbClr val="8A8A8A"/>
                </a:solidFill>
              </a:defRPr>
            </a:lvl5pPr>
            <a:lvl6pPr marL="2743200" lvl="5" indent="-228600" algn="l">
              <a:lnSpc>
                <a:spcPct val="90000"/>
              </a:lnSpc>
              <a:spcBef>
                <a:spcPts val="500"/>
              </a:spcBef>
              <a:spcAft>
                <a:spcPts val="0"/>
              </a:spcAft>
              <a:buClr>
                <a:srgbClr val="8A8A8A"/>
              </a:buClr>
              <a:buSzPts val="1600"/>
              <a:buNone/>
              <a:defRPr sz="1600">
                <a:solidFill>
                  <a:srgbClr val="8A8A8A"/>
                </a:solidFill>
              </a:defRPr>
            </a:lvl6pPr>
            <a:lvl7pPr marL="3200400" lvl="6" indent="-228600" algn="l">
              <a:lnSpc>
                <a:spcPct val="90000"/>
              </a:lnSpc>
              <a:spcBef>
                <a:spcPts val="500"/>
              </a:spcBef>
              <a:spcAft>
                <a:spcPts val="0"/>
              </a:spcAft>
              <a:buClr>
                <a:srgbClr val="8A8A8A"/>
              </a:buClr>
              <a:buSzPts val="1600"/>
              <a:buNone/>
              <a:defRPr sz="1600">
                <a:solidFill>
                  <a:srgbClr val="8A8A8A"/>
                </a:solidFill>
              </a:defRPr>
            </a:lvl7pPr>
            <a:lvl8pPr marL="3657600" lvl="7" indent="-228600" algn="l">
              <a:lnSpc>
                <a:spcPct val="90000"/>
              </a:lnSpc>
              <a:spcBef>
                <a:spcPts val="500"/>
              </a:spcBef>
              <a:spcAft>
                <a:spcPts val="0"/>
              </a:spcAft>
              <a:buClr>
                <a:srgbClr val="8A8A8A"/>
              </a:buClr>
              <a:buSzPts val="1600"/>
              <a:buNone/>
              <a:defRPr sz="1600">
                <a:solidFill>
                  <a:srgbClr val="8A8A8A"/>
                </a:solidFill>
              </a:defRPr>
            </a:lvl8pPr>
            <a:lvl9pPr marL="4114800" lvl="8" indent="-228600" algn="l">
              <a:lnSpc>
                <a:spcPct val="90000"/>
              </a:lnSpc>
              <a:spcBef>
                <a:spcPts val="500"/>
              </a:spcBef>
              <a:spcAft>
                <a:spcPts val="0"/>
              </a:spcAft>
              <a:buClr>
                <a:srgbClr val="8A8A8A"/>
              </a:buClr>
              <a:buSzPts val="1600"/>
              <a:buNone/>
              <a:defRPr sz="1600">
                <a:solidFill>
                  <a:srgbClr val="8A8A8A"/>
                </a:solidFill>
              </a:defRPr>
            </a:lvl9pPr>
          </a:lstStyle>
          <a:p>
            <a:endParaRPr/>
          </a:p>
        </p:txBody>
      </p:sp>
      <p:sp>
        <p:nvSpPr>
          <p:cNvPr id="104" name="Google Shape;104;p67"/>
          <p:cNvSpPr/>
          <p:nvPr/>
        </p:nvSpPr>
        <p:spPr>
          <a:xfrm>
            <a:off x="0" y="5905332"/>
            <a:ext cx="1901425" cy="952668"/>
          </a:xfrm>
          <a:custGeom>
            <a:avLst/>
            <a:gdLst/>
            <a:ahLst/>
            <a:cxnLst/>
            <a:rect l="l" t="t" r="r" b="b"/>
            <a:pathLst>
              <a:path w="2048" h="1024" extrusionOk="0">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dk2"/>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Roboto Condensed"/>
              <a:ea typeface="Roboto Condensed"/>
              <a:cs typeface="Roboto Condensed"/>
              <a:sym typeface="Roboto Condensed"/>
            </a:endParaRPr>
          </a:p>
        </p:txBody>
      </p:sp>
      <p:grpSp>
        <p:nvGrpSpPr>
          <p:cNvPr id="105" name="Google Shape;105;p67"/>
          <p:cNvGrpSpPr/>
          <p:nvPr/>
        </p:nvGrpSpPr>
        <p:grpSpPr>
          <a:xfrm>
            <a:off x="9437223" y="6087939"/>
            <a:ext cx="2554143" cy="587454"/>
            <a:chOff x="131177" y="5775962"/>
            <a:chExt cx="2530239" cy="581956"/>
          </a:xfrm>
        </p:grpSpPr>
        <p:pic>
          <p:nvPicPr>
            <p:cNvPr id="106" name="Google Shape;106;p67"/>
            <p:cNvPicPr preferRelativeResize="0"/>
            <p:nvPr/>
          </p:nvPicPr>
          <p:blipFill rotWithShape="1">
            <a:blip r:embed="rId4">
              <a:alphaModFix/>
            </a:blip>
            <a:srcRect/>
            <a:stretch/>
          </p:blipFill>
          <p:spPr>
            <a:xfrm>
              <a:off x="131177" y="5775962"/>
              <a:ext cx="2530238" cy="581955"/>
            </a:xfrm>
            <a:prstGeom prst="rect">
              <a:avLst/>
            </a:prstGeom>
            <a:noFill/>
            <a:ln>
              <a:noFill/>
            </a:ln>
          </p:spPr>
        </p:pic>
        <p:sp>
          <p:nvSpPr>
            <p:cNvPr id="107" name="Google Shape;107;p67"/>
            <p:cNvSpPr/>
            <p:nvPr/>
          </p:nvSpPr>
          <p:spPr>
            <a:xfrm>
              <a:off x="131178" y="5775962"/>
              <a:ext cx="2530238" cy="581956"/>
            </a:xfrm>
            <a:prstGeom prst="rect">
              <a:avLst/>
            </a:prstGeom>
            <a:solidFill>
              <a:schemeClr val="l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ck - Logo on TR">
  <p:cSld name="Blanck - Logo on TR">
    <p:spTree>
      <p:nvGrpSpPr>
        <p:cNvPr id="1" name="Shape 108"/>
        <p:cNvGrpSpPr/>
        <p:nvPr/>
      </p:nvGrpSpPr>
      <p:grpSpPr>
        <a:xfrm>
          <a:off x="0" y="0"/>
          <a:ext cx="0" cy="0"/>
          <a:chOff x="0" y="0"/>
          <a:chExt cx="0" cy="0"/>
        </a:xfrm>
      </p:grpSpPr>
      <p:sp>
        <p:nvSpPr>
          <p:cNvPr id="109" name="Google Shape;109;p68"/>
          <p:cNvSpPr/>
          <p:nvPr/>
        </p:nvSpPr>
        <p:spPr>
          <a:xfrm>
            <a:off x="0" y="6604000"/>
            <a:ext cx="12191998" cy="254000"/>
          </a:xfrm>
          <a:prstGeom prst="roundRect">
            <a:avLst>
              <a:gd name="adj" fmla="val 0"/>
            </a:avLst>
          </a:prstGeom>
          <a:solidFill>
            <a:srgbClr val="DFDF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110" name="Google Shape;110;p68"/>
          <p:cNvSpPr txBox="1"/>
          <p:nvPr/>
        </p:nvSpPr>
        <p:spPr>
          <a:xfrm>
            <a:off x="8382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Dr. Pradyumansinh U. Jadeja</a:t>
            </a:r>
            <a:endParaRPr sz="1200" b="0" i="0" u="none" strike="noStrike" cap="none">
              <a:solidFill>
                <a:srgbClr val="363636"/>
              </a:solidFill>
              <a:latin typeface="Roboto Condensed Light"/>
              <a:ea typeface="Roboto Condensed Light"/>
              <a:cs typeface="Roboto Condensed Light"/>
              <a:sym typeface="Roboto Condensed Light"/>
            </a:endParaRPr>
          </a:p>
        </p:txBody>
      </p:sp>
      <p:sp>
        <p:nvSpPr>
          <p:cNvPr id="111" name="Google Shape;111;p68"/>
          <p:cNvSpPr txBox="1"/>
          <p:nvPr/>
        </p:nvSpPr>
        <p:spPr>
          <a:xfrm>
            <a:off x="4038600" y="6604000"/>
            <a:ext cx="4114800" cy="255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#3130702 (DS)   </a:t>
            </a:r>
            <a:r>
              <a:rPr lang="en-IN" sz="1200" b="0" i="0" u="none" strike="noStrike" cap="none">
                <a:solidFill>
                  <a:srgbClr val="363636"/>
                </a:solidFill>
                <a:latin typeface="Noto Sans Symbols"/>
                <a:ea typeface="Noto Sans Symbols"/>
                <a:cs typeface="Noto Sans Symbols"/>
                <a:sym typeface="Noto Sans Symbols"/>
              </a:rPr>
              <a:t>⬥</a:t>
            </a:r>
            <a:r>
              <a:rPr lang="en-IN" sz="1200" b="0" i="0" u="none" strike="noStrike" cap="none">
                <a:solidFill>
                  <a:srgbClr val="363636"/>
                </a:solidFill>
                <a:latin typeface="Roboto Condensed Light"/>
                <a:ea typeface="Roboto Condensed Light"/>
                <a:cs typeface="Roboto Condensed Light"/>
                <a:sym typeface="Roboto Condensed Light"/>
              </a:rPr>
              <a:t>   Unit 2 – Linear Data Structure (Linked List)</a:t>
            </a:r>
            <a:endParaRPr sz="1400" b="0" i="0" u="none" strike="noStrike" cap="none">
              <a:solidFill>
                <a:srgbClr val="000000"/>
              </a:solidFill>
              <a:latin typeface="Arial"/>
              <a:ea typeface="Arial"/>
              <a:cs typeface="Arial"/>
              <a:sym typeface="Arial"/>
            </a:endParaRPr>
          </a:p>
        </p:txBody>
      </p:sp>
      <p:sp>
        <p:nvSpPr>
          <p:cNvPr id="112" name="Google Shape;112;p68"/>
          <p:cNvSpPr txBox="1"/>
          <p:nvPr/>
        </p:nvSpPr>
        <p:spPr>
          <a:xfrm>
            <a:off x="86106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1" i="0" u="none" strike="noStrike" cap="none">
                <a:solidFill>
                  <a:srgbClr val="363636"/>
                </a:solidFill>
                <a:latin typeface="Roboto Condensed"/>
                <a:ea typeface="Roboto Condensed"/>
                <a:cs typeface="Roboto Condensed"/>
                <a:sym typeface="Roboto Condensed"/>
              </a:rPr>
              <a:pPr marL="0" marR="0" lvl="0" indent="0" algn="r" rtl="0">
                <a:lnSpc>
                  <a:spcPct val="100000"/>
                </a:lnSpc>
                <a:spcBef>
                  <a:spcPts val="0"/>
                </a:spcBef>
                <a:spcAft>
                  <a:spcPts val="0"/>
                </a:spcAft>
                <a:buClr>
                  <a:srgbClr val="000000"/>
                </a:buClr>
                <a:buSzPts val="1200"/>
                <a:buFont typeface="Arial"/>
                <a:buNone/>
              </a:pPr>
              <a:t>‹#›</a:t>
            </a:fld>
            <a:endParaRPr sz="1200" b="1" i="0" u="none" strike="noStrike" cap="none">
              <a:solidFill>
                <a:srgbClr val="363636"/>
              </a:solidFill>
              <a:latin typeface="Roboto Condensed"/>
              <a:ea typeface="Roboto Condensed"/>
              <a:cs typeface="Roboto Condensed"/>
              <a:sym typeface="Roboto Condensed"/>
            </a:endParaRPr>
          </a:p>
        </p:txBody>
      </p:sp>
      <p:cxnSp>
        <p:nvCxnSpPr>
          <p:cNvPr id="113" name="Google Shape;113;p68"/>
          <p:cNvCxnSpPr/>
          <p:nvPr/>
        </p:nvCxnSpPr>
        <p:spPr>
          <a:xfrm>
            <a:off x="0" y="6606251"/>
            <a:ext cx="12192000" cy="0"/>
          </a:xfrm>
          <a:prstGeom prst="straightConnector1">
            <a:avLst/>
          </a:prstGeom>
          <a:noFill/>
          <a:ln w="12700" cap="flat" cmpd="sng">
            <a:solidFill>
              <a:srgbClr val="BFBFBF">
                <a:alpha val="69411"/>
              </a:srgbClr>
            </a:solidFill>
            <a:prstDash val="solid"/>
            <a:miter lim="800000"/>
            <a:headEnd type="none" w="sm" len="sm"/>
            <a:tailEnd type="none" w="sm" len="sm"/>
          </a:ln>
        </p:spPr>
      </p:cxnSp>
      <p:grpSp>
        <p:nvGrpSpPr>
          <p:cNvPr id="114" name="Google Shape;114;p68"/>
          <p:cNvGrpSpPr/>
          <p:nvPr/>
        </p:nvGrpSpPr>
        <p:grpSpPr>
          <a:xfrm>
            <a:off x="9576895" y="99192"/>
            <a:ext cx="2554143" cy="587454"/>
            <a:chOff x="131177" y="5775962"/>
            <a:chExt cx="2530239" cy="581956"/>
          </a:xfrm>
        </p:grpSpPr>
        <p:pic>
          <p:nvPicPr>
            <p:cNvPr id="115" name="Google Shape;115;p68"/>
            <p:cNvPicPr preferRelativeResize="0"/>
            <p:nvPr/>
          </p:nvPicPr>
          <p:blipFill rotWithShape="1">
            <a:blip r:embed="rId2">
              <a:alphaModFix/>
            </a:blip>
            <a:srcRect/>
            <a:stretch/>
          </p:blipFill>
          <p:spPr>
            <a:xfrm>
              <a:off x="131177" y="5775962"/>
              <a:ext cx="2530238" cy="581955"/>
            </a:xfrm>
            <a:prstGeom prst="rect">
              <a:avLst/>
            </a:prstGeom>
            <a:noFill/>
            <a:ln>
              <a:noFill/>
            </a:ln>
          </p:spPr>
        </p:pic>
        <p:sp>
          <p:nvSpPr>
            <p:cNvPr id="116" name="Google Shape;116;p68"/>
            <p:cNvSpPr/>
            <p:nvPr/>
          </p:nvSpPr>
          <p:spPr>
            <a:xfrm>
              <a:off x="131178" y="5775962"/>
              <a:ext cx="2530238" cy="581956"/>
            </a:xfrm>
            <a:prstGeom prst="rect">
              <a:avLst/>
            </a:prstGeom>
            <a:solidFill>
              <a:schemeClr val="l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ck - Logo on BR">
  <p:cSld name="Blanck - Logo on BR">
    <p:spTree>
      <p:nvGrpSpPr>
        <p:cNvPr id="1" name="Shape 117"/>
        <p:cNvGrpSpPr/>
        <p:nvPr/>
      </p:nvGrpSpPr>
      <p:grpSpPr>
        <a:xfrm>
          <a:off x="0" y="0"/>
          <a:ext cx="0" cy="0"/>
          <a:chOff x="0" y="0"/>
          <a:chExt cx="0" cy="0"/>
        </a:xfrm>
      </p:grpSpPr>
      <p:sp>
        <p:nvSpPr>
          <p:cNvPr id="118" name="Google Shape;118;p69"/>
          <p:cNvSpPr/>
          <p:nvPr/>
        </p:nvSpPr>
        <p:spPr>
          <a:xfrm>
            <a:off x="0" y="6604000"/>
            <a:ext cx="12191998" cy="254000"/>
          </a:xfrm>
          <a:prstGeom prst="roundRect">
            <a:avLst>
              <a:gd name="adj" fmla="val 0"/>
            </a:avLst>
          </a:prstGeom>
          <a:solidFill>
            <a:srgbClr val="DFDFD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119" name="Google Shape;119;p69"/>
          <p:cNvSpPr txBox="1"/>
          <p:nvPr/>
        </p:nvSpPr>
        <p:spPr>
          <a:xfrm>
            <a:off x="8382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Dr. Pradyumansinh U. Jadeja</a:t>
            </a:r>
            <a:endParaRPr sz="1200" b="0" i="0" u="none" strike="noStrike" cap="none">
              <a:solidFill>
                <a:srgbClr val="363636"/>
              </a:solidFill>
              <a:latin typeface="Roboto Condensed Light"/>
              <a:ea typeface="Roboto Condensed Light"/>
              <a:cs typeface="Roboto Condensed Light"/>
              <a:sym typeface="Roboto Condensed Light"/>
            </a:endParaRPr>
          </a:p>
        </p:txBody>
      </p:sp>
      <p:sp>
        <p:nvSpPr>
          <p:cNvPr id="120" name="Google Shape;120;p69"/>
          <p:cNvSpPr txBox="1"/>
          <p:nvPr/>
        </p:nvSpPr>
        <p:spPr>
          <a:xfrm>
            <a:off x="4038600" y="6604000"/>
            <a:ext cx="4114800" cy="2551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rgbClr val="363636"/>
                </a:solidFill>
                <a:latin typeface="Roboto Condensed Light"/>
                <a:ea typeface="Roboto Condensed Light"/>
                <a:cs typeface="Roboto Condensed Light"/>
                <a:sym typeface="Roboto Condensed Light"/>
              </a:rPr>
              <a:t>#3130702 (DS)   </a:t>
            </a:r>
            <a:r>
              <a:rPr lang="en-IN" sz="1200" b="0" i="0" u="none" strike="noStrike" cap="none">
                <a:solidFill>
                  <a:srgbClr val="363636"/>
                </a:solidFill>
                <a:latin typeface="Noto Sans Symbols"/>
                <a:ea typeface="Noto Sans Symbols"/>
                <a:cs typeface="Noto Sans Symbols"/>
                <a:sym typeface="Noto Sans Symbols"/>
              </a:rPr>
              <a:t>⬥</a:t>
            </a:r>
            <a:r>
              <a:rPr lang="en-IN" sz="1200" b="0" i="0" u="none" strike="noStrike" cap="none">
                <a:solidFill>
                  <a:srgbClr val="363636"/>
                </a:solidFill>
                <a:latin typeface="Roboto Condensed Light"/>
                <a:ea typeface="Roboto Condensed Light"/>
                <a:cs typeface="Roboto Condensed Light"/>
                <a:sym typeface="Roboto Condensed Light"/>
              </a:rPr>
              <a:t>   Unit 2 – Linear Data Structure (Linked List)</a:t>
            </a:r>
            <a:endParaRPr sz="1400" b="0" i="0" u="none" strike="noStrike" cap="none">
              <a:solidFill>
                <a:srgbClr val="000000"/>
              </a:solidFill>
              <a:latin typeface="Arial"/>
              <a:ea typeface="Arial"/>
              <a:cs typeface="Arial"/>
              <a:sym typeface="Arial"/>
            </a:endParaRPr>
          </a:p>
        </p:txBody>
      </p:sp>
      <p:sp>
        <p:nvSpPr>
          <p:cNvPr id="121" name="Google Shape;121;p69"/>
          <p:cNvSpPr txBox="1"/>
          <p:nvPr/>
        </p:nvSpPr>
        <p:spPr>
          <a:xfrm>
            <a:off x="8610600" y="6604000"/>
            <a:ext cx="2743200" cy="25512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1" i="0" u="none" strike="noStrike" cap="none">
                <a:solidFill>
                  <a:srgbClr val="363636"/>
                </a:solidFill>
                <a:latin typeface="Roboto Condensed"/>
                <a:ea typeface="Roboto Condensed"/>
                <a:cs typeface="Roboto Condensed"/>
                <a:sym typeface="Roboto Condensed"/>
              </a:rPr>
              <a:pPr marL="0" marR="0" lvl="0" indent="0" algn="r" rtl="0">
                <a:lnSpc>
                  <a:spcPct val="100000"/>
                </a:lnSpc>
                <a:spcBef>
                  <a:spcPts val="0"/>
                </a:spcBef>
                <a:spcAft>
                  <a:spcPts val="0"/>
                </a:spcAft>
                <a:buClr>
                  <a:srgbClr val="000000"/>
                </a:buClr>
                <a:buSzPts val="1200"/>
                <a:buFont typeface="Arial"/>
                <a:buNone/>
              </a:pPr>
              <a:t>‹#›</a:t>
            </a:fld>
            <a:endParaRPr sz="1200" b="1" i="0" u="none" strike="noStrike" cap="none">
              <a:solidFill>
                <a:srgbClr val="363636"/>
              </a:solidFill>
              <a:latin typeface="Roboto Condensed"/>
              <a:ea typeface="Roboto Condensed"/>
              <a:cs typeface="Roboto Condensed"/>
              <a:sym typeface="Roboto Condensed"/>
            </a:endParaRPr>
          </a:p>
        </p:txBody>
      </p:sp>
      <p:cxnSp>
        <p:nvCxnSpPr>
          <p:cNvPr id="122" name="Google Shape;122;p69"/>
          <p:cNvCxnSpPr/>
          <p:nvPr/>
        </p:nvCxnSpPr>
        <p:spPr>
          <a:xfrm>
            <a:off x="0" y="6606251"/>
            <a:ext cx="12192000" cy="0"/>
          </a:xfrm>
          <a:prstGeom prst="straightConnector1">
            <a:avLst/>
          </a:prstGeom>
          <a:noFill/>
          <a:ln w="12700" cap="flat" cmpd="sng">
            <a:solidFill>
              <a:srgbClr val="BFBFBF">
                <a:alpha val="69411"/>
              </a:srgbClr>
            </a:solidFill>
            <a:prstDash val="solid"/>
            <a:miter lim="800000"/>
            <a:headEnd type="none" w="sm" len="sm"/>
            <a:tailEnd type="none" w="sm" len="sm"/>
          </a:ln>
        </p:spPr>
      </p:cxnSp>
      <p:grpSp>
        <p:nvGrpSpPr>
          <p:cNvPr id="123" name="Google Shape;123;p69"/>
          <p:cNvGrpSpPr/>
          <p:nvPr/>
        </p:nvGrpSpPr>
        <p:grpSpPr>
          <a:xfrm>
            <a:off x="9576895" y="5890392"/>
            <a:ext cx="2554143" cy="587454"/>
            <a:chOff x="131177" y="5775962"/>
            <a:chExt cx="2530239" cy="581956"/>
          </a:xfrm>
        </p:grpSpPr>
        <p:pic>
          <p:nvPicPr>
            <p:cNvPr id="124" name="Google Shape;124;p69"/>
            <p:cNvPicPr preferRelativeResize="0"/>
            <p:nvPr/>
          </p:nvPicPr>
          <p:blipFill rotWithShape="1">
            <a:blip r:embed="rId2">
              <a:alphaModFix/>
            </a:blip>
            <a:srcRect/>
            <a:stretch/>
          </p:blipFill>
          <p:spPr>
            <a:xfrm>
              <a:off x="131177" y="5775962"/>
              <a:ext cx="2530238" cy="581955"/>
            </a:xfrm>
            <a:prstGeom prst="rect">
              <a:avLst/>
            </a:prstGeom>
            <a:noFill/>
            <a:ln>
              <a:noFill/>
            </a:ln>
          </p:spPr>
        </p:pic>
        <p:sp>
          <p:nvSpPr>
            <p:cNvPr id="125" name="Google Shape;125;p69"/>
            <p:cNvSpPr/>
            <p:nvPr/>
          </p:nvSpPr>
          <p:spPr>
            <a:xfrm>
              <a:off x="131178" y="5775962"/>
              <a:ext cx="2530238" cy="581956"/>
            </a:xfrm>
            <a:prstGeom prst="rect">
              <a:avLst/>
            </a:prstGeom>
            <a:solidFill>
              <a:schemeClr val="l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Roboto Condensed"/>
              <a:buNone/>
              <a:defRPr sz="4400" b="0"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Condensed"/>
                <a:ea typeface="Roboto Condensed"/>
                <a:cs typeface="Roboto Condensed"/>
                <a:sym typeface="Roboto Condense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Condensed"/>
                <a:ea typeface="Roboto Condensed"/>
                <a:cs typeface="Roboto Condensed"/>
                <a:sym typeface="Roboto Condense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Condensed"/>
                <a:ea typeface="Roboto Condensed"/>
                <a:cs typeface="Roboto Condensed"/>
                <a:sym typeface="Roboto Condense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Condensed"/>
                <a:ea typeface="Roboto Condensed"/>
                <a:cs typeface="Roboto Condensed"/>
                <a:sym typeface="Roboto Condense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Condensed"/>
                <a:ea typeface="Roboto Condensed"/>
                <a:cs typeface="Roboto Condensed"/>
                <a:sym typeface="Roboto Condense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Condensed"/>
                <a:ea typeface="Roboto Condensed"/>
                <a:cs typeface="Roboto Condensed"/>
                <a:sym typeface="Roboto Condense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Condensed"/>
                <a:ea typeface="Roboto Condensed"/>
                <a:cs typeface="Roboto Condensed"/>
                <a:sym typeface="Roboto Condense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Condensed"/>
                <a:ea typeface="Roboto Condensed"/>
                <a:cs typeface="Roboto Condensed"/>
                <a:sym typeface="Roboto Condense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Condensed"/>
                <a:ea typeface="Roboto Condensed"/>
                <a:cs typeface="Roboto Condensed"/>
                <a:sym typeface="Roboto Condensed"/>
              </a:defRPr>
            </a:lvl9pPr>
          </a:lstStyle>
          <a:p>
            <a:endParaRPr/>
          </a:p>
        </p:txBody>
      </p:sp>
      <p:sp>
        <p:nvSpPr>
          <p:cNvPr id="12" name="Google Shape;12;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9pPr>
          </a:lstStyle>
          <a:p>
            <a:endParaRPr/>
          </a:p>
        </p:txBody>
      </p:sp>
      <p:sp>
        <p:nvSpPr>
          <p:cNvPr id="13" name="Google Shape;13;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oboto Condensed"/>
                <a:ea typeface="Roboto Condensed"/>
                <a:cs typeface="Roboto Condensed"/>
                <a:sym typeface="Roboto Condensed"/>
              </a:defRPr>
            </a:lvl9pPr>
          </a:lstStyle>
          <a:p>
            <a:endParaRPr/>
          </a:p>
        </p:txBody>
      </p:sp>
      <p:sp>
        <p:nvSpPr>
          <p:cNvPr id="14" name="Google Shape;14;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
          <p:cNvSpPr txBox="1">
            <a:spLocks noGrp="1"/>
          </p:cNvSpPr>
          <p:nvPr>
            <p:ph type="title" idx="4294967295"/>
          </p:nvPr>
        </p:nvSpPr>
        <p:spPr>
          <a:xfrm>
            <a:off x="0" y="1"/>
            <a:ext cx="12192000" cy="711300"/>
          </a:xfrm>
          <a:prstGeom prst="rect">
            <a:avLst/>
          </a:prstGeom>
          <a:solidFill>
            <a:srgbClr val="C0C0C0">
              <a:alpha val="49411"/>
            </a:srgbClr>
          </a:solidFill>
          <a:ln>
            <a:noFill/>
          </a:ln>
        </p:spPr>
        <p:txBody>
          <a:bodyPr spcFirstLastPara="1" wrap="square" lIns="216000" tIns="108000" rIns="216000" bIns="108000" anchor="ctr" anchorCtr="0">
            <a:normAutofit fontScale="90000"/>
          </a:bodyPr>
          <a:lstStyle/>
          <a:p>
            <a:pPr marL="0" lvl="0" indent="0" algn="l" rtl="0">
              <a:lnSpc>
                <a:spcPct val="90000"/>
              </a:lnSpc>
              <a:spcBef>
                <a:spcPts val="0"/>
              </a:spcBef>
              <a:spcAft>
                <a:spcPts val="0"/>
              </a:spcAft>
              <a:buClr>
                <a:srgbClr val="363636"/>
              </a:buClr>
              <a:buSzPct val="77272"/>
              <a:buFont typeface="Roboto Condensed"/>
              <a:buNone/>
            </a:pPr>
            <a:r>
              <a:rPr lang="en-IN"/>
              <a:t>Linked Storage Representation</a:t>
            </a:r>
            <a:endParaRPr/>
          </a:p>
        </p:txBody>
      </p:sp>
      <p:sp>
        <p:nvSpPr>
          <p:cNvPr id="375" name="Google Shape;375;p2"/>
          <p:cNvSpPr txBox="1">
            <a:spLocks noGrp="1"/>
          </p:cNvSpPr>
          <p:nvPr>
            <p:ph type="body" idx="4294967295"/>
          </p:nvPr>
        </p:nvSpPr>
        <p:spPr>
          <a:xfrm>
            <a:off x="131180" y="863444"/>
            <a:ext cx="11929500" cy="5590500"/>
          </a:xfrm>
          <a:prstGeom prst="rect">
            <a:avLst/>
          </a:prstGeom>
          <a:noFill/>
          <a:ln>
            <a:noFill/>
          </a:ln>
        </p:spPr>
        <p:txBody>
          <a:bodyPr spcFirstLastPara="1" wrap="square" lIns="91425" tIns="45700" rIns="91425" bIns="45700" anchor="t" anchorCtr="0">
            <a:noAutofit/>
          </a:bodyPr>
          <a:lstStyle/>
          <a:p>
            <a:pPr marL="265112" lvl="0" indent="-265112" algn="just" rtl="0">
              <a:lnSpc>
                <a:spcPct val="114000"/>
              </a:lnSpc>
              <a:spcBef>
                <a:spcPts val="0"/>
              </a:spcBef>
              <a:spcAft>
                <a:spcPts val="0"/>
              </a:spcAft>
              <a:buClr>
                <a:schemeClr val="accent6"/>
              </a:buClr>
              <a:buSzPts val="2400"/>
              <a:buFont typeface="Noto Sans Symbols"/>
              <a:buChar char="🞂"/>
            </a:pPr>
            <a:r>
              <a:rPr lang="en-IN"/>
              <a:t>There are many applications where </a:t>
            </a:r>
            <a:r>
              <a:rPr lang="en-IN" b="1"/>
              <a:t>sequential allocation </a:t>
            </a:r>
            <a:r>
              <a:rPr lang="en-IN"/>
              <a:t>method is </a:t>
            </a:r>
            <a:r>
              <a:rPr lang="en-IN" b="1"/>
              <a:t>unacceptable</a:t>
            </a:r>
            <a:r>
              <a:rPr lang="en-IN"/>
              <a:t> because of following characteristics</a:t>
            </a:r>
            <a:endParaRPr/>
          </a:p>
          <a:p>
            <a:pPr marL="809625" lvl="1" indent="-352425" algn="just" rtl="0">
              <a:lnSpc>
                <a:spcPct val="114000"/>
              </a:lnSpc>
              <a:spcBef>
                <a:spcPts val="1000"/>
              </a:spcBef>
              <a:spcAft>
                <a:spcPts val="0"/>
              </a:spcAft>
              <a:buSzPts val="2000"/>
              <a:buChar char="•"/>
            </a:pPr>
            <a:r>
              <a:rPr lang="en-IN" b="1">
                <a:solidFill>
                  <a:srgbClr val="C00000"/>
                </a:solidFill>
              </a:rPr>
              <a:t>Unpredictable storage</a:t>
            </a:r>
            <a:r>
              <a:rPr lang="en-IN" b="1">
                <a:solidFill>
                  <a:srgbClr val="FF0000"/>
                </a:solidFill>
              </a:rPr>
              <a:t> </a:t>
            </a:r>
            <a:r>
              <a:rPr lang="en-IN"/>
              <a:t>requirement</a:t>
            </a:r>
            <a:endParaRPr/>
          </a:p>
          <a:p>
            <a:pPr marL="809625" lvl="1" indent="-352425" algn="just" rtl="0">
              <a:lnSpc>
                <a:spcPct val="114000"/>
              </a:lnSpc>
              <a:spcBef>
                <a:spcPts val="1000"/>
              </a:spcBef>
              <a:spcAft>
                <a:spcPts val="0"/>
              </a:spcAft>
              <a:buSzPts val="2000"/>
              <a:buChar char="•"/>
            </a:pPr>
            <a:r>
              <a:rPr lang="en-IN" b="1">
                <a:solidFill>
                  <a:srgbClr val="C00000"/>
                </a:solidFill>
              </a:rPr>
              <a:t>Extensive manipulation</a:t>
            </a:r>
            <a:r>
              <a:rPr lang="en-IN" b="1">
                <a:solidFill>
                  <a:srgbClr val="FF0000"/>
                </a:solidFill>
              </a:rPr>
              <a:t> </a:t>
            </a:r>
            <a:r>
              <a:rPr lang="en-IN"/>
              <a:t>of stored data</a:t>
            </a:r>
            <a:endParaRPr/>
          </a:p>
          <a:p>
            <a:pPr marL="265112" lvl="0" indent="-265112" algn="just" rtl="0">
              <a:lnSpc>
                <a:spcPct val="114000"/>
              </a:lnSpc>
              <a:spcBef>
                <a:spcPts val="1000"/>
              </a:spcBef>
              <a:spcAft>
                <a:spcPts val="0"/>
              </a:spcAft>
              <a:buClr>
                <a:schemeClr val="accent6"/>
              </a:buClr>
              <a:buSzPts val="2400"/>
              <a:buFont typeface="Noto Sans Symbols"/>
              <a:buChar char="🞂"/>
            </a:pPr>
            <a:r>
              <a:rPr lang="en-IN"/>
              <a:t>One method of obtaining the address of node is to store address in computer’s main memory, we refer this addressing mode as </a:t>
            </a:r>
            <a:r>
              <a:rPr lang="en-IN" b="1">
                <a:solidFill>
                  <a:srgbClr val="C00000"/>
                </a:solidFill>
              </a:rPr>
              <a:t>pointer of link addressing</a:t>
            </a:r>
            <a:r>
              <a:rPr lang="en-IN"/>
              <a:t>.</a:t>
            </a:r>
            <a:endParaRPr/>
          </a:p>
          <a:p>
            <a:pPr marL="265112" lvl="0" indent="-265112" algn="just" rtl="0">
              <a:lnSpc>
                <a:spcPct val="114000"/>
              </a:lnSpc>
              <a:spcBef>
                <a:spcPts val="1000"/>
              </a:spcBef>
              <a:spcAft>
                <a:spcPts val="0"/>
              </a:spcAft>
              <a:buClr>
                <a:schemeClr val="accent6"/>
              </a:buClr>
              <a:buSzPts val="2400"/>
              <a:buFont typeface="Noto Sans Symbols"/>
              <a:buChar char="🞂"/>
            </a:pPr>
            <a:r>
              <a:rPr lang="en-IN"/>
              <a:t>A simple way to represent a linear list is to expand each node to contain a link or pointer to the next node. This representation is called one-way chain or Singly Linked Linear List.</a:t>
            </a:r>
            <a:endParaRPr/>
          </a:p>
          <a:p>
            <a:pPr marL="265112" lvl="0" indent="-112711" algn="just" rtl="0">
              <a:lnSpc>
                <a:spcPct val="114000"/>
              </a:lnSpc>
              <a:spcBef>
                <a:spcPts val="1000"/>
              </a:spcBef>
              <a:spcAft>
                <a:spcPts val="0"/>
              </a:spcAft>
              <a:buClr>
                <a:schemeClr val="accent6"/>
              </a:buClr>
              <a:buSzPts val="2400"/>
              <a:buFont typeface="Noto Sans Symbols"/>
              <a:buNone/>
            </a:pPr>
            <a:endParaRPr/>
          </a:p>
          <a:p>
            <a:pPr marL="265112" lvl="0" indent="-112711" algn="just" rtl="0">
              <a:lnSpc>
                <a:spcPct val="114000"/>
              </a:lnSpc>
              <a:spcBef>
                <a:spcPts val="1000"/>
              </a:spcBef>
              <a:spcAft>
                <a:spcPts val="0"/>
              </a:spcAft>
              <a:buClr>
                <a:schemeClr val="accent6"/>
              </a:buClr>
              <a:buSzPts val="2400"/>
              <a:buFont typeface="Noto Sans Symbols"/>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11d60e01283_0_343"/>
          <p:cNvSpPr txBox="1">
            <a:spLocks noGrp="1"/>
          </p:cNvSpPr>
          <p:nvPr>
            <p:ph type="body" idx="4294967295"/>
          </p:nvPr>
        </p:nvSpPr>
        <p:spPr>
          <a:xfrm>
            <a:off x="131180" y="863444"/>
            <a:ext cx="11929500" cy="5590500"/>
          </a:xfrm>
          <a:prstGeom prst="rect">
            <a:avLst/>
          </a:prstGeom>
          <a:noFill/>
          <a:ln>
            <a:noFill/>
          </a:ln>
        </p:spPr>
        <p:txBody>
          <a:bodyPr spcFirstLastPara="1" wrap="square" lIns="91425" tIns="45700" rIns="91425" bIns="45700" anchor="t" anchorCtr="0">
            <a:normAutofit/>
          </a:bodyPr>
          <a:lstStyle/>
          <a:p>
            <a:pPr marL="265112" lvl="0" indent="-265112" algn="just" rtl="0">
              <a:lnSpc>
                <a:spcPct val="114000"/>
              </a:lnSpc>
              <a:spcBef>
                <a:spcPts val="0"/>
              </a:spcBef>
              <a:spcAft>
                <a:spcPts val="0"/>
              </a:spcAft>
              <a:buClr>
                <a:schemeClr val="accent6"/>
              </a:buClr>
              <a:buSzPts val="2400"/>
              <a:buFont typeface="Noto Sans Symbols"/>
              <a:buChar char="🞂"/>
            </a:pPr>
            <a:r>
              <a:rPr lang="en-IN">
                <a:solidFill>
                  <a:srgbClr val="C00000"/>
                </a:solidFill>
              </a:rPr>
              <a:t>Split Operation</a:t>
            </a:r>
            <a:endParaRPr/>
          </a:p>
          <a:p>
            <a:pPr marL="809625" lvl="1" indent="-309209" algn="just" rtl="0">
              <a:lnSpc>
                <a:spcPct val="114000"/>
              </a:lnSpc>
              <a:spcBef>
                <a:spcPts val="500"/>
              </a:spcBef>
              <a:spcAft>
                <a:spcPts val="0"/>
              </a:spcAft>
              <a:buSzPts val="1319"/>
              <a:buChar char="•"/>
            </a:pPr>
            <a:r>
              <a:rPr lang="en-IN" sz="1719"/>
              <a:t>Split operation is more efficient in Linked Allocation</a:t>
            </a:r>
            <a:endParaRPr sz="1719"/>
          </a:p>
          <a:p>
            <a:pPr marL="265112" lvl="0" indent="-112712" algn="just" rtl="0">
              <a:lnSpc>
                <a:spcPct val="114000"/>
              </a:lnSpc>
              <a:spcBef>
                <a:spcPts val="1000"/>
              </a:spcBef>
              <a:spcAft>
                <a:spcPts val="0"/>
              </a:spcAft>
              <a:buClr>
                <a:schemeClr val="accent6"/>
              </a:buClr>
              <a:buSzPts val="2400"/>
              <a:buFont typeface="Noto Sans Symbols"/>
              <a:buNone/>
            </a:pPr>
            <a:endParaRPr sz="2119"/>
          </a:p>
          <a:p>
            <a:pPr marL="265112" lvl="0" indent="-112712" algn="just" rtl="0">
              <a:lnSpc>
                <a:spcPct val="114000"/>
              </a:lnSpc>
              <a:spcBef>
                <a:spcPts val="1000"/>
              </a:spcBef>
              <a:spcAft>
                <a:spcPts val="0"/>
              </a:spcAft>
              <a:buClr>
                <a:schemeClr val="accent6"/>
              </a:buClr>
              <a:buSzPts val="2400"/>
              <a:buFont typeface="Noto Sans Symbols"/>
              <a:buNone/>
            </a:pPr>
            <a:endParaRPr sz="2119"/>
          </a:p>
          <a:p>
            <a:pPr marL="265112" lvl="0" indent="-112712" algn="just" rtl="0">
              <a:lnSpc>
                <a:spcPct val="114000"/>
              </a:lnSpc>
              <a:spcBef>
                <a:spcPts val="1000"/>
              </a:spcBef>
              <a:spcAft>
                <a:spcPts val="0"/>
              </a:spcAft>
              <a:buClr>
                <a:schemeClr val="accent6"/>
              </a:buClr>
              <a:buSzPts val="2400"/>
              <a:buFont typeface="Noto Sans Symbols"/>
              <a:buNone/>
            </a:pPr>
            <a:endParaRPr sz="2119"/>
          </a:p>
          <a:p>
            <a:pPr marL="265112" lvl="0" indent="-112712" algn="just" rtl="0">
              <a:lnSpc>
                <a:spcPct val="114000"/>
              </a:lnSpc>
              <a:spcBef>
                <a:spcPts val="1000"/>
              </a:spcBef>
              <a:spcAft>
                <a:spcPts val="0"/>
              </a:spcAft>
              <a:buClr>
                <a:schemeClr val="accent6"/>
              </a:buClr>
              <a:buSzPts val="2400"/>
              <a:buFont typeface="Noto Sans Symbols"/>
              <a:buNone/>
            </a:pPr>
            <a:endParaRPr sz="2119"/>
          </a:p>
          <a:p>
            <a:pPr marL="265112" lvl="0" indent="-112712" algn="just" rtl="0">
              <a:lnSpc>
                <a:spcPct val="114000"/>
              </a:lnSpc>
              <a:spcBef>
                <a:spcPts val="1000"/>
              </a:spcBef>
              <a:spcAft>
                <a:spcPts val="0"/>
              </a:spcAft>
              <a:buClr>
                <a:schemeClr val="accent6"/>
              </a:buClr>
              <a:buSzPts val="2400"/>
              <a:buFont typeface="Noto Sans Symbols"/>
              <a:buNone/>
            </a:pPr>
            <a:endParaRPr sz="2119"/>
          </a:p>
          <a:p>
            <a:pPr marL="265112" lvl="0" indent="-112741" algn="just" rtl="0">
              <a:lnSpc>
                <a:spcPct val="114000"/>
              </a:lnSpc>
              <a:spcBef>
                <a:spcPts val="1000"/>
              </a:spcBef>
              <a:spcAft>
                <a:spcPts val="0"/>
              </a:spcAft>
              <a:buClr>
                <a:schemeClr val="accent6"/>
              </a:buClr>
              <a:buSzPts val="1719"/>
              <a:buFont typeface="Noto Sans Symbols"/>
              <a:buNone/>
            </a:pPr>
            <a:endParaRPr sz="2119"/>
          </a:p>
          <a:p>
            <a:pPr marL="265112" lvl="0" indent="-221898" algn="just" rtl="0">
              <a:lnSpc>
                <a:spcPct val="114000"/>
              </a:lnSpc>
              <a:spcBef>
                <a:spcPts val="1000"/>
              </a:spcBef>
              <a:spcAft>
                <a:spcPts val="0"/>
              </a:spcAft>
              <a:buClr>
                <a:schemeClr val="accent6"/>
              </a:buClr>
              <a:buSzPts val="1719"/>
              <a:buFont typeface="Noto Sans Symbols"/>
              <a:buChar char="🞂"/>
            </a:pPr>
            <a:r>
              <a:rPr lang="en-IN" sz="2119"/>
              <a:t>Linked list require </a:t>
            </a:r>
            <a:r>
              <a:rPr lang="en-IN" sz="2119" b="1">
                <a:solidFill>
                  <a:srgbClr val="C00000"/>
                </a:solidFill>
              </a:rPr>
              <a:t>more memory</a:t>
            </a:r>
            <a:r>
              <a:rPr lang="en-IN" sz="2119" b="1">
                <a:solidFill>
                  <a:srgbClr val="FF0000"/>
                </a:solidFill>
              </a:rPr>
              <a:t> </a:t>
            </a:r>
            <a:r>
              <a:rPr lang="en-IN" sz="2119"/>
              <a:t>compared to array because along with value it stores pointer to next node.</a:t>
            </a:r>
            <a:endParaRPr sz="2119"/>
          </a:p>
          <a:p>
            <a:pPr marL="265112" lvl="0" indent="-221898" algn="just" rtl="0">
              <a:lnSpc>
                <a:spcPct val="114000"/>
              </a:lnSpc>
              <a:spcBef>
                <a:spcPts val="1000"/>
              </a:spcBef>
              <a:spcAft>
                <a:spcPts val="0"/>
              </a:spcAft>
              <a:buClr>
                <a:schemeClr val="accent6"/>
              </a:buClr>
              <a:buSzPts val="1719"/>
              <a:buFont typeface="Noto Sans Symbols"/>
              <a:buChar char="🞂"/>
            </a:pPr>
            <a:r>
              <a:rPr lang="en-IN" sz="2119"/>
              <a:t>Linked lists are among the simplest and most common data structures</a:t>
            </a:r>
            <a:endParaRPr sz="2119"/>
          </a:p>
          <a:p>
            <a:pPr marL="265112" lvl="0" indent="-112712" algn="just" rtl="0">
              <a:lnSpc>
                <a:spcPct val="114000"/>
              </a:lnSpc>
              <a:spcBef>
                <a:spcPts val="1000"/>
              </a:spcBef>
              <a:spcAft>
                <a:spcPts val="0"/>
              </a:spcAft>
              <a:buClr>
                <a:schemeClr val="accent6"/>
              </a:buClr>
              <a:buSzPts val="2400"/>
              <a:buFont typeface="Noto Sans Symbols"/>
              <a:buNone/>
            </a:pPr>
            <a:endParaRPr sz="2119"/>
          </a:p>
          <a:p>
            <a:pPr marL="265112" lvl="0" indent="-112712" algn="just" rtl="0">
              <a:lnSpc>
                <a:spcPct val="114000"/>
              </a:lnSpc>
              <a:spcBef>
                <a:spcPts val="1000"/>
              </a:spcBef>
              <a:spcAft>
                <a:spcPts val="0"/>
              </a:spcAft>
              <a:buClr>
                <a:schemeClr val="accent6"/>
              </a:buClr>
              <a:buSzPts val="2400"/>
              <a:buFont typeface="Noto Sans Symbols"/>
              <a:buNone/>
            </a:pPr>
            <a:endParaRPr sz="2119"/>
          </a:p>
        </p:txBody>
      </p:sp>
      <p:sp>
        <p:nvSpPr>
          <p:cNvPr id="621" name="Google Shape;621;g11d60e01283_0_343"/>
          <p:cNvSpPr/>
          <p:nvPr/>
        </p:nvSpPr>
        <p:spPr>
          <a:xfrm>
            <a:off x="2190468" y="21849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A</a:t>
            </a:r>
            <a:endParaRPr sz="2400" b="1" i="0" u="none" strike="noStrike" cap="none">
              <a:solidFill>
                <a:schemeClr val="lt1"/>
              </a:solidFill>
              <a:latin typeface="Roboto Condensed"/>
              <a:ea typeface="Roboto Condensed"/>
              <a:cs typeface="Roboto Condensed"/>
              <a:sym typeface="Roboto Condensed"/>
            </a:endParaRPr>
          </a:p>
        </p:txBody>
      </p:sp>
      <p:sp>
        <p:nvSpPr>
          <p:cNvPr id="622" name="Google Shape;622;g11d60e01283_0_343"/>
          <p:cNvSpPr/>
          <p:nvPr/>
        </p:nvSpPr>
        <p:spPr>
          <a:xfrm>
            <a:off x="2960710" y="21849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sp>
        <p:nvSpPr>
          <p:cNvPr id="623" name="Google Shape;623;g11d60e01283_0_343"/>
          <p:cNvSpPr/>
          <p:nvPr/>
        </p:nvSpPr>
        <p:spPr>
          <a:xfrm>
            <a:off x="4125907" y="21849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B</a:t>
            </a:r>
            <a:endParaRPr sz="2400" b="1" i="0" u="none" strike="noStrike" cap="none">
              <a:solidFill>
                <a:schemeClr val="lt1"/>
              </a:solidFill>
              <a:latin typeface="Roboto Condensed"/>
              <a:ea typeface="Roboto Condensed"/>
              <a:cs typeface="Roboto Condensed"/>
              <a:sym typeface="Roboto Condensed"/>
            </a:endParaRPr>
          </a:p>
        </p:txBody>
      </p:sp>
      <p:sp>
        <p:nvSpPr>
          <p:cNvPr id="624" name="Google Shape;624;g11d60e01283_0_343"/>
          <p:cNvSpPr/>
          <p:nvPr/>
        </p:nvSpPr>
        <p:spPr>
          <a:xfrm>
            <a:off x="4896149" y="21849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sp>
        <p:nvSpPr>
          <p:cNvPr id="625" name="Google Shape;625;g11d60e01283_0_343"/>
          <p:cNvSpPr/>
          <p:nvPr/>
        </p:nvSpPr>
        <p:spPr>
          <a:xfrm>
            <a:off x="6030907" y="21849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C</a:t>
            </a:r>
            <a:endParaRPr sz="2400" b="1" i="0" u="none" strike="noStrike" cap="none">
              <a:solidFill>
                <a:schemeClr val="lt1"/>
              </a:solidFill>
              <a:latin typeface="Roboto Condensed"/>
              <a:ea typeface="Roboto Condensed"/>
              <a:cs typeface="Roboto Condensed"/>
              <a:sym typeface="Roboto Condensed"/>
            </a:endParaRPr>
          </a:p>
        </p:txBody>
      </p:sp>
      <p:sp>
        <p:nvSpPr>
          <p:cNvPr id="626" name="Google Shape;626;g11d60e01283_0_343"/>
          <p:cNvSpPr/>
          <p:nvPr/>
        </p:nvSpPr>
        <p:spPr>
          <a:xfrm>
            <a:off x="6801149" y="21849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sp>
        <p:nvSpPr>
          <p:cNvPr id="627" name="Google Shape;627;g11d60e01283_0_343"/>
          <p:cNvSpPr/>
          <p:nvPr/>
        </p:nvSpPr>
        <p:spPr>
          <a:xfrm>
            <a:off x="7935907" y="21849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D</a:t>
            </a:r>
            <a:endParaRPr sz="2400" b="1" i="0" u="none" strike="noStrike" cap="none">
              <a:solidFill>
                <a:schemeClr val="lt1"/>
              </a:solidFill>
              <a:latin typeface="Roboto Condensed"/>
              <a:ea typeface="Roboto Condensed"/>
              <a:cs typeface="Roboto Condensed"/>
              <a:sym typeface="Roboto Condensed"/>
            </a:endParaRPr>
          </a:p>
        </p:txBody>
      </p:sp>
      <p:sp>
        <p:nvSpPr>
          <p:cNvPr id="628" name="Google Shape;628;g11d60e01283_0_343"/>
          <p:cNvSpPr/>
          <p:nvPr/>
        </p:nvSpPr>
        <p:spPr>
          <a:xfrm>
            <a:off x="8706149" y="21849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cxnSp>
        <p:nvCxnSpPr>
          <p:cNvPr id="629" name="Google Shape;629;g11d60e01283_0_343"/>
          <p:cNvCxnSpPr>
            <a:stCxn id="622" idx="3"/>
            <a:endCxn id="623" idx="1"/>
          </p:cNvCxnSpPr>
          <p:nvPr/>
        </p:nvCxnSpPr>
        <p:spPr>
          <a:xfrm>
            <a:off x="3722710" y="2451629"/>
            <a:ext cx="4032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630" name="Google Shape;630;g11d60e01283_0_343"/>
          <p:cNvCxnSpPr>
            <a:stCxn id="624" idx="3"/>
            <a:endCxn id="625" idx="1"/>
          </p:cNvCxnSpPr>
          <p:nvPr/>
        </p:nvCxnSpPr>
        <p:spPr>
          <a:xfrm>
            <a:off x="5658149" y="2451629"/>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631" name="Google Shape;631;g11d60e01283_0_343"/>
          <p:cNvCxnSpPr>
            <a:stCxn id="626" idx="3"/>
            <a:endCxn id="627" idx="1"/>
          </p:cNvCxnSpPr>
          <p:nvPr/>
        </p:nvCxnSpPr>
        <p:spPr>
          <a:xfrm>
            <a:off x="7563149" y="2451629"/>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632" name="Google Shape;632;g11d60e01283_0_343"/>
          <p:cNvCxnSpPr/>
          <p:nvPr/>
        </p:nvCxnSpPr>
        <p:spPr>
          <a:xfrm flipH="1">
            <a:off x="8698049" y="2184929"/>
            <a:ext cx="770100" cy="533400"/>
          </a:xfrm>
          <a:prstGeom prst="straightConnector1">
            <a:avLst/>
          </a:prstGeom>
          <a:noFill/>
          <a:ln w="28575" cap="flat" cmpd="sng">
            <a:solidFill>
              <a:srgbClr val="B84742"/>
            </a:solidFill>
            <a:prstDash val="solid"/>
            <a:miter lim="800000"/>
            <a:headEnd type="none" w="sm" len="sm"/>
            <a:tailEnd type="none" w="sm" len="sm"/>
          </a:ln>
        </p:spPr>
      </p:cxnSp>
      <p:sp>
        <p:nvSpPr>
          <p:cNvPr id="633" name="Google Shape;633;g11d60e01283_0_343"/>
          <p:cNvSpPr txBox="1"/>
          <p:nvPr/>
        </p:nvSpPr>
        <p:spPr>
          <a:xfrm>
            <a:off x="3024207" y="2272797"/>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1000</a:t>
            </a:r>
            <a:endParaRPr sz="1800" b="1" i="0" u="none" strike="noStrike" cap="none">
              <a:solidFill>
                <a:srgbClr val="FFFF00"/>
              </a:solidFill>
              <a:latin typeface="Roboto Condensed"/>
              <a:ea typeface="Roboto Condensed"/>
              <a:cs typeface="Roboto Condensed"/>
              <a:sym typeface="Roboto Condensed"/>
            </a:endParaRPr>
          </a:p>
        </p:txBody>
      </p:sp>
      <p:sp>
        <p:nvSpPr>
          <p:cNvPr id="634" name="Google Shape;634;g11d60e01283_0_343"/>
          <p:cNvSpPr txBox="1"/>
          <p:nvPr/>
        </p:nvSpPr>
        <p:spPr>
          <a:xfrm>
            <a:off x="4949085" y="2261129"/>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2050</a:t>
            </a:r>
            <a:endParaRPr sz="1800" b="1" i="0" u="none" strike="noStrike" cap="none">
              <a:solidFill>
                <a:srgbClr val="FFFF00"/>
              </a:solidFill>
              <a:latin typeface="Roboto Condensed"/>
              <a:ea typeface="Roboto Condensed"/>
              <a:cs typeface="Roboto Condensed"/>
              <a:sym typeface="Roboto Condensed"/>
            </a:endParaRPr>
          </a:p>
        </p:txBody>
      </p:sp>
      <p:sp>
        <p:nvSpPr>
          <p:cNvPr id="635" name="Google Shape;635;g11d60e01283_0_343"/>
          <p:cNvSpPr txBox="1"/>
          <p:nvPr/>
        </p:nvSpPr>
        <p:spPr>
          <a:xfrm>
            <a:off x="6860712" y="2261129"/>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3335</a:t>
            </a:r>
            <a:endParaRPr sz="1800" b="1" i="0" u="none" strike="noStrike" cap="none">
              <a:solidFill>
                <a:srgbClr val="FFFF00"/>
              </a:solidFill>
              <a:latin typeface="Roboto Condensed"/>
              <a:ea typeface="Roboto Condensed"/>
              <a:cs typeface="Roboto Condensed"/>
              <a:sym typeface="Roboto Condensed"/>
            </a:endParaRPr>
          </a:p>
        </p:txBody>
      </p:sp>
      <p:sp>
        <p:nvSpPr>
          <p:cNvPr id="636" name="Google Shape;636;g11d60e01283_0_343"/>
          <p:cNvSpPr/>
          <p:nvPr/>
        </p:nvSpPr>
        <p:spPr>
          <a:xfrm>
            <a:off x="2209800" y="34803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A</a:t>
            </a:r>
            <a:endParaRPr sz="2400" b="1" i="0" u="none" strike="noStrike" cap="none">
              <a:solidFill>
                <a:schemeClr val="lt1"/>
              </a:solidFill>
              <a:latin typeface="Roboto Condensed"/>
              <a:ea typeface="Roboto Condensed"/>
              <a:cs typeface="Roboto Condensed"/>
              <a:sym typeface="Roboto Condensed"/>
            </a:endParaRPr>
          </a:p>
        </p:txBody>
      </p:sp>
      <p:sp>
        <p:nvSpPr>
          <p:cNvPr id="637" name="Google Shape;637;g11d60e01283_0_343"/>
          <p:cNvSpPr/>
          <p:nvPr/>
        </p:nvSpPr>
        <p:spPr>
          <a:xfrm>
            <a:off x="2980042" y="34803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sp>
        <p:nvSpPr>
          <p:cNvPr id="638" name="Google Shape;638;g11d60e01283_0_343"/>
          <p:cNvSpPr/>
          <p:nvPr/>
        </p:nvSpPr>
        <p:spPr>
          <a:xfrm>
            <a:off x="4145239" y="34803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B</a:t>
            </a:r>
            <a:endParaRPr sz="2400" b="1" i="0" u="none" strike="noStrike" cap="none">
              <a:solidFill>
                <a:schemeClr val="lt1"/>
              </a:solidFill>
              <a:latin typeface="Roboto Condensed"/>
              <a:ea typeface="Roboto Condensed"/>
              <a:cs typeface="Roboto Condensed"/>
              <a:sym typeface="Roboto Condensed"/>
            </a:endParaRPr>
          </a:p>
        </p:txBody>
      </p:sp>
      <p:sp>
        <p:nvSpPr>
          <p:cNvPr id="639" name="Google Shape;639;g11d60e01283_0_343"/>
          <p:cNvSpPr/>
          <p:nvPr/>
        </p:nvSpPr>
        <p:spPr>
          <a:xfrm>
            <a:off x="4915481" y="34803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sp>
        <p:nvSpPr>
          <p:cNvPr id="640" name="Google Shape;640;g11d60e01283_0_343"/>
          <p:cNvSpPr/>
          <p:nvPr/>
        </p:nvSpPr>
        <p:spPr>
          <a:xfrm>
            <a:off x="6050239" y="34803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C</a:t>
            </a:r>
            <a:endParaRPr sz="2400" b="1" i="0" u="none" strike="noStrike" cap="none">
              <a:solidFill>
                <a:schemeClr val="lt1"/>
              </a:solidFill>
              <a:latin typeface="Roboto Condensed"/>
              <a:ea typeface="Roboto Condensed"/>
              <a:cs typeface="Roboto Condensed"/>
              <a:sym typeface="Roboto Condensed"/>
            </a:endParaRPr>
          </a:p>
        </p:txBody>
      </p:sp>
      <p:sp>
        <p:nvSpPr>
          <p:cNvPr id="641" name="Google Shape;641;g11d60e01283_0_343"/>
          <p:cNvSpPr/>
          <p:nvPr/>
        </p:nvSpPr>
        <p:spPr>
          <a:xfrm>
            <a:off x="6820481" y="34803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sp>
        <p:nvSpPr>
          <p:cNvPr id="642" name="Google Shape;642;g11d60e01283_0_343"/>
          <p:cNvSpPr/>
          <p:nvPr/>
        </p:nvSpPr>
        <p:spPr>
          <a:xfrm>
            <a:off x="7955239" y="34803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D</a:t>
            </a:r>
            <a:endParaRPr sz="2400" b="1" i="0" u="none" strike="noStrike" cap="none">
              <a:solidFill>
                <a:schemeClr val="lt1"/>
              </a:solidFill>
              <a:latin typeface="Roboto Condensed"/>
              <a:ea typeface="Roboto Condensed"/>
              <a:cs typeface="Roboto Condensed"/>
              <a:sym typeface="Roboto Condensed"/>
            </a:endParaRPr>
          </a:p>
        </p:txBody>
      </p:sp>
      <p:sp>
        <p:nvSpPr>
          <p:cNvPr id="643" name="Google Shape;643;g11d60e01283_0_343"/>
          <p:cNvSpPr/>
          <p:nvPr/>
        </p:nvSpPr>
        <p:spPr>
          <a:xfrm>
            <a:off x="8725481" y="3480329"/>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cxnSp>
        <p:nvCxnSpPr>
          <p:cNvPr id="644" name="Google Shape;644;g11d60e01283_0_343"/>
          <p:cNvCxnSpPr/>
          <p:nvPr/>
        </p:nvCxnSpPr>
        <p:spPr>
          <a:xfrm>
            <a:off x="3742043" y="3708929"/>
            <a:ext cx="4032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645" name="Google Shape;645;g11d60e01283_0_343"/>
          <p:cNvCxnSpPr/>
          <p:nvPr/>
        </p:nvCxnSpPr>
        <p:spPr>
          <a:xfrm>
            <a:off x="7582481" y="3785129"/>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646" name="Google Shape;646;g11d60e01283_0_343"/>
          <p:cNvCxnSpPr/>
          <p:nvPr/>
        </p:nvCxnSpPr>
        <p:spPr>
          <a:xfrm flipH="1">
            <a:off x="8717381" y="3480329"/>
            <a:ext cx="770100" cy="533400"/>
          </a:xfrm>
          <a:prstGeom prst="straightConnector1">
            <a:avLst/>
          </a:prstGeom>
          <a:noFill/>
          <a:ln w="28575" cap="flat" cmpd="sng">
            <a:solidFill>
              <a:srgbClr val="B84742"/>
            </a:solidFill>
            <a:prstDash val="solid"/>
            <a:miter lim="800000"/>
            <a:headEnd type="none" w="sm" len="sm"/>
            <a:tailEnd type="none" w="sm" len="sm"/>
          </a:ln>
        </p:spPr>
      </p:cxnSp>
      <p:sp>
        <p:nvSpPr>
          <p:cNvPr id="647" name="Google Shape;647;g11d60e01283_0_343"/>
          <p:cNvSpPr txBox="1"/>
          <p:nvPr/>
        </p:nvSpPr>
        <p:spPr>
          <a:xfrm>
            <a:off x="3043539" y="3568197"/>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1000</a:t>
            </a:r>
            <a:endParaRPr sz="1800" b="1" i="0" u="none" strike="noStrike" cap="none">
              <a:solidFill>
                <a:srgbClr val="FFFF00"/>
              </a:solidFill>
              <a:latin typeface="Roboto Condensed"/>
              <a:ea typeface="Roboto Condensed"/>
              <a:cs typeface="Roboto Condensed"/>
              <a:sym typeface="Roboto Condensed"/>
            </a:endParaRPr>
          </a:p>
        </p:txBody>
      </p:sp>
      <p:sp>
        <p:nvSpPr>
          <p:cNvPr id="648" name="Google Shape;648;g11d60e01283_0_343"/>
          <p:cNvSpPr txBox="1"/>
          <p:nvPr/>
        </p:nvSpPr>
        <p:spPr>
          <a:xfrm>
            <a:off x="6880044" y="3556529"/>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3335</a:t>
            </a:r>
            <a:endParaRPr sz="1800" b="1" i="0" u="none" strike="noStrike" cap="none">
              <a:solidFill>
                <a:srgbClr val="FFFF00"/>
              </a:solidFill>
              <a:latin typeface="Roboto Condensed"/>
              <a:ea typeface="Roboto Condensed"/>
              <a:cs typeface="Roboto Condensed"/>
              <a:sym typeface="Roboto Condensed"/>
            </a:endParaRPr>
          </a:p>
        </p:txBody>
      </p:sp>
      <p:sp>
        <p:nvSpPr>
          <p:cNvPr id="649" name="Google Shape;649;g11d60e01283_0_343"/>
          <p:cNvSpPr txBox="1"/>
          <p:nvPr/>
        </p:nvSpPr>
        <p:spPr>
          <a:xfrm>
            <a:off x="4968417" y="3578563"/>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2050</a:t>
            </a:r>
            <a:endParaRPr sz="1800" b="1" i="0" u="none" strike="noStrike" cap="none">
              <a:solidFill>
                <a:srgbClr val="FFFF00"/>
              </a:solidFill>
              <a:latin typeface="Roboto Condensed"/>
              <a:ea typeface="Roboto Condensed"/>
              <a:cs typeface="Roboto Condensed"/>
              <a:sym typeface="Roboto Condensed"/>
            </a:endParaRPr>
          </a:p>
        </p:txBody>
      </p:sp>
      <p:cxnSp>
        <p:nvCxnSpPr>
          <p:cNvPr id="650" name="Google Shape;650;g11d60e01283_0_343"/>
          <p:cNvCxnSpPr/>
          <p:nvPr/>
        </p:nvCxnSpPr>
        <p:spPr>
          <a:xfrm flipH="1">
            <a:off x="4915644" y="3479870"/>
            <a:ext cx="770100" cy="533400"/>
          </a:xfrm>
          <a:prstGeom prst="straightConnector1">
            <a:avLst/>
          </a:prstGeom>
          <a:noFill/>
          <a:ln w="28575" cap="flat" cmpd="sng">
            <a:solidFill>
              <a:srgbClr val="B84742"/>
            </a:solidFill>
            <a:prstDash val="solid"/>
            <a:miter lim="800000"/>
            <a:headEnd type="none" w="sm" len="sm"/>
            <a:tailEnd type="none" w="sm" len="sm"/>
          </a:ln>
        </p:spPr>
      </p:cxnSp>
      <p:sp>
        <p:nvSpPr>
          <p:cNvPr id="651" name="Google Shape;651;g11d60e01283_0_343"/>
          <p:cNvSpPr txBox="1"/>
          <p:nvPr/>
        </p:nvSpPr>
        <p:spPr>
          <a:xfrm>
            <a:off x="4597723" y="2696795"/>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1000</a:t>
            </a:r>
            <a:endParaRPr sz="1800" b="1" i="0" u="none" strike="noStrike" cap="none">
              <a:solidFill>
                <a:srgbClr val="C00000"/>
              </a:solidFill>
              <a:latin typeface="Roboto Condensed"/>
              <a:ea typeface="Roboto Condensed"/>
              <a:cs typeface="Roboto Condensed"/>
              <a:sym typeface="Roboto Condensed"/>
            </a:endParaRPr>
          </a:p>
        </p:txBody>
      </p:sp>
      <p:sp>
        <p:nvSpPr>
          <p:cNvPr id="652" name="Google Shape;652;g11d60e01283_0_343"/>
          <p:cNvSpPr txBox="1"/>
          <p:nvPr/>
        </p:nvSpPr>
        <p:spPr>
          <a:xfrm>
            <a:off x="6504338" y="271004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2050</a:t>
            </a:r>
            <a:endParaRPr sz="1800" b="1" i="0" u="none" strike="noStrike" cap="none">
              <a:solidFill>
                <a:srgbClr val="C00000"/>
              </a:solidFill>
              <a:latin typeface="Roboto Condensed"/>
              <a:ea typeface="Roboto Condensed"/>
              <a:cs typeface="Roboto Condensed"/>
              <a:sym typeface="Roboto Condensed"/>
            </a:endParaRPr>
          </a:p>
        </p:txBody>
      </p:sp>
      <p:sp>
        <p:nvSpPr>
          <p:cNvPr id="653" name="Google Shape;653;g11d60e01283_0_343"/>
          <p:cNvSpPr txBox="1"/>
          <p:nvPr/>
        </p:nvSpPr>
        <p:spPr>
          <a:xfrm>
            <a:off x="8432456" y="271004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3335</a:t>
            </a:r>
            <a:endParaRPr sz="1800" b="1" i="0" u="none" strike="noStrike" cap="none">
              <a:solidFill>
                <a:srgbClr val="C00000"/>
              </a:solidFill>
              <a:latin typeface="Roboto Condensed"/>
              <a:ea typeface="Roboto Condensed"/>
              <a:cs typeface="Roboto Condensed"/>
              <a:sym typeface="Roboto Condensed"/>
            </a:endParaRPr>
          </a:p>
        </p:txBody>
      </p:sp>
      <p:sp>
        <p:nvSpPr>
          <p:cNvPr id="654" name="Google Shape;654;g11d60e01283_0_343"/>
          <p:cNvSpPr txBox="1"/>
          <p:nvPr/>
        </p:nvSpPr>
        <p:spPr>
          <a:xfrm>
            <a:off x="2667833" y="2708463"/>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5000</a:t>
            </a:r>
            <a:endParaRPr sz="1800" b="1" i="0" u="none" strike="noStrike" cap="none">
              <a:solidFill>
                <a:srgbClr val="C00000"/>
              </a:solidFill>
              <a:latin typeface="Roboto Condensed"/>
              <a:ea typeface="Roboto Condensed"/>
              <a:cs typeface="Roboto Condensed"/>
              <a:sym typeface="Roboto Condensed"/>
            </a:endParaRPr>
          </a:p>
        </p:txBody>
      </p:sp>
      <p:cxnSp>
        <p:nvCxnSpPr>
          <p:cNvPr id="655" name="Google Shape;655;g11d60e01283_0_343"/>
          <p:cNvCxnSpPr/>
          <p:nvPr/>
        </p:nvCxnSpPr>
        <p:spPr>
          <a:xfrm>
            <a:off x="5690191" y="3785129"/>
            <a:ext cx="372900" cy="0"/>
          </a:xfrm>
          <a:prstGeom prst="straightConnector1">
            <a:avLst/>
          </a:prstGeom>
          <a:noFill/>
          <a:ln w="28575" cap="flat" cmpd="sng">
            <a:solidFill>
              <a:srgbClr val="B84742"/>
            </a:solidFill>
            <a:prstDash val="solid"/>
            <a:miter lim="800000"/>
            <a:headEnd type="none" w="sm" len="sm"/>
            <a:tailEnd type="stealth" w="med" len="med"/>
          </a:ln>
        </p:spPr>
      </p:cxnSp>
      <p:sp>
        <p:nvSpPr>
          <p:cNvPr id="656" name="Google Shape;656;g11d60e01283_0_343"/>
          <p:cNvSpPr txBox="1"/>
          <p:nvPr/>
        </p:nvSpPr>
        <p:spPr>
          <a:xfrm>
            <a:off x="4597723" y="3992195"/>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1000</a:t>
            </a:r>
            <a:endParaRPr sz="1800" b="1" i="0" u="none" strike="noStrike" cap="none">
              <a:solidFill>
                <a:srgbClr val="C00000"/>
              </a:solidFill>
              <a:latin typeface="Roboto Condensed"/>
              <a:ea typeface="Roboto Condensed"/>
              <a:cs typeface="Roboto Condensed"/>
              <a:sym typeface="Roboto Condensed"/>
            </a:endParaRPr>
          </a:p>
        </p:txBody>
      </p:sp>
      <p:sp>
        <p:nvSpPr>
          <p:cNvPr id="657" name="Google Shape;657;g11d60e01283_0_343"/>
          <p:cNvSpPr txBox="1"/>
          <p:nvPr/>
        </p:nvSpPr>
        <p:spPr>
          <a:xfrm>
            <a:off x="6504338" y="400544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2050</a:t>
            </a:r>
            <a:endParaRPr sz="1800" b="1" i="0" u="none" strike="noStrike" cap="none">
              <a:solidFill>
                <a:srgbClr val="C00000"/>
              </a:solidFill>
              <a:latin typeface="Roboto Condensed"/>
              <a:ea typeface="Roboto Condensed"/>
              <a:cs typeface="Roboto Condensed"/>
              <a:sym typeface="Roboto Condensed"/>
            </a:endParaRPr>
          </a:p>
        </p:txBody>
      </p:sp>
      <p:sp>
        <p:nvSpPr>
          <p:cNvPr id="658" name="Google Shape;658;g11d60e01283_0_343"/>
          <p:cNvSpPr txBox="1"/>
          <p:nvPr/>
        </p:nvSpPr>
        <p:spPr>
          <a:xfrm>
            <a:off x="8432456" y="400544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3335</a:t>
            </a:r>
            <a:endParaRPr sz="1800" b="1" i="0" u="none" strike="noStrike" cap="none">
              <a:solidFill>
                <a:srgbClr val="C00000"/>
              </a:solidFill>
              <a:latin typeface="Roboto Condensed"/>
              <a:ea typeface="Roboto Condensed"/>
              <a:cs typeface="Roboto Condensed"/>
              <a:sym typeface="Roboto Condensed"/>
            </a:endParaRPr>
          </a:p>
        </p:txBody>
      </p:sp>
      <p:sp>
        <p:nvSpPr>
          <p:cNvPr id="659" name="Google Shape;659;g11d60e01283_0_343"/>
          <p:cNvSpPr txBox="1"/>
          <p:nvPr/>
        </p:nvSpPr>
        <p:spPr>
          <a:xfrm>
            <a:off x="2667833" y="4003863"/>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5000</a:t>
            </a:r>
            <a:endParaRPr sz="1800" b="1" i="0" u="none" strike="noStrike" cap="none">
              <a:solidFill>
                <a:srgbClr val="C00000"/>
              </a:solidFill>
              <a:latin typeface="Roboto Condensed"/>
              <a:ea typeface="Roboto Condensed"/>
              <a:cs typeface="Roboto Condensed"/>
              <a:sym typeface="Roboto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2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2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2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3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3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5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5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5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3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3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3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3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4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4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4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4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4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4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4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5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5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5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5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5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1"/>
                                          </p:stCondLst>
                                        </p:cTn>
                                        <p:tgtEl>
                                          <p:spTgt spid="649"/>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1"/>
                                          </p:stCondLst>
                                        </p:cTn>
                                        <p:tgtEl>
                                          <p:spTgt spid="655"/>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11d60e01283_0_386"/>
          <p:cNvSpPr txBox="1">
            <a:spLocks noGrp="1"/>
          </p:cNvSpPr>
          <p:nvPr>
            <p:ph type="title" idx="4294967295"/>
          </p:nvPr>
        </p:nvSpPr>
        <p:spPr>
          <a:xfrm>
            <a:off x="0" y="1"/>
            <a:ext cx="12192000" cy="711300"/>
          </a:xfrm>
          <a:prstGeom prst="rect">
            <a:avLst/>
          </a:prstGeom>
          <a:solidFill>
            <a:srgbClr val="C0C0C0">
              <a:alpha val="49410"/>
            </a:srgbClr>
          </a:solidFill>
          <a:ln>
            <a:noFill/>
          </a:ln>
        </p:spPr>
        <p:txBody>
          <a:bodyPr spcFirstLastPara="1" wrap="square" lIns="216000" tIns="108000" rIns="216000" bIns="108000" anchor="ctr" anchorCtr="0">
            <a:normAutofit fontScale="90000"/>
          </a:bodyPr>
          <a:lstStyle/>
          <a:p>
            <a:pPr marL="0" lvl="0" indent="0" algn="l" rtl="0">
              <a:lnSpc>
                <a:spcPct val="90000"/>
              </a:lnSpc>
              <a:spcBef>
                <a:spcPts val="0"/>
              </a:spcBef>
              <a:spcAft>
                <a:spcPts val="0"/>
              </a:spcAft>
              <a:buClr>
                <a:srgbClr val="363636"/>
              </a:buClr>
              <a:buSzPct val="77272"/>
              <a:buFont typeface="Roboto Condensed"/>
              <a:buNone/>
            </a:pPr>
            <a:r>
              <a:rPr lang="en-IN"/>
              <a:t>Operations &amp; Type of Linked List</a:t>
            </a:r>
            <a:endParaRPr/>
          </a:p>
        </p:txBody>
      </p:sp>
      <p:sp>
        <p:nvSpPr>
          <p:cNvPr id="665" name="Google Shape;665;g11d60e01283_0_386"/>
          <p:cNvSpPr txBox="1"/>
          <p:nvPr/>
        </p:nvSpPr>
        <p:spPr>
          <a:xfrm>
            <a:off x="6252707" y="1461527"/>
            <a:ext cx="3429000" cy="14478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90000"/>
              </a:lnSpc>
              <a:spcBef>
                <a:spcPts val="0"/>
              </a:spcBef>
              <a:spcAft>
                <a:spcPts val="0"/>
              </a:spcAft>
              <a:buClr>
                <a:schemeClr val="dk1"/>
              </a:buClr>
              <a:buSzPts val="2400"/>
              <a:buFont typeface="Noto Sans Symbols"/>
              <a:buChar char="▪"/>
            </a:pPr>
            <a:r>
              <a:rPr lang="en-IN" sz="2400" b="0" i="0" u="none" strike="noStrike" cap="none">
                <a:solidFill>
                  <a:schemeClr val="dk1"/>
                </a:solidFill>
                <a:latin typeface="Roboto Condensed"/>
                <a:ea typeface="Roboto Condensed"/>
                <a:cs typeface="Roboto Condensed"/>
                <a:sym typeface="Roboto Condensed"/>
              </a:rPr>
              <a:t>Singly Linked List</a:t>
            </a:r>
            <a:endParaRPr sz="1400" b="0" i="0" u="none" strike="noStrike" cap="none">
              <a:solidFill>
                <a:srgbClr val="000000"/>
              </a:solidFill>
              <a:latin typeface="Arial"/>
              <a:ea typeface="Arial"/>
              <a:cs typeface="Arial"/>
              <a:sym typeface="Arial"/>
            </a:endParaRPr>
          </a:p>
          <a:p>
            <a:pPr marL="342900" marR="0" lvl="0" indent="-342900" algn="just" rtl="0">
              <a:lnSpc>
                <a:spcPct val="90000"/>
              </a:lnSpc>
              <a:spcBef>
                <a:spcPts val="600"/>
              </a:spcBef>
              <a:spcAft>
                <a:spcPts val="0"/>
              </a:spcAft>
              <a:buClr>
                <a:schemeClr val="dk1"/>
              </a:buClr>
              <a:buSzPts val="2400"/>
              <a:buFont typeface="Noto Sans Symbols"/>
              <a:buChar char="▪"/>
            </a:pPr>
            <a:r>
              <a:rPr lang="en-IN" sz="2400" b="0" i="0" u="none" strike="noStrike" cap="none">
                <a:solidFill>
                  <a:schemeClr val="dk1"/>
                </a:solidFill>
                <a:latin typeface="Roboto Condensed"/>
                <a:ea typeface="Roboto Condensed"/>
                <a:cs typeface="Roboto Condensed"/>
                <a:sym typeface="Roboto Condensed"/>
              </a:rPr>
              <a:t>Circular Linked List</a:t>
            </a:r>
            <a:endParaRPr sz="1400" b="0" i="0" u="none" strike="noStrike" cap="none">
              <a:solidFill>
                <a:srgbClr val="000000"/>
              </a:solidFill>
              <a:latin typeface="Arial"/>
              <a:ea typeface="Arial"/>
              <a:cs typeface="Arial"/>
              <a:sym typeface="Arial"/>
            </a:endParaRPr>
          </a:p>
          <a:p>
            <a:pPr marL="342900" marR="0" lvl="0" indent="-342900" algn="just" rtl="0">
              <a:lnSpc>
                <a:spcPct val="90000"/>
              </a:lnSpc>
              <a:spcBef>
                <a:spcPts val="600"/>
              </a:spcBef>
              <a:spcAft>
                <a:spcPts val="0"/>
              </a:spcAft>
              <a:buClr>
                <a:schemeClr val="dk1"/>
              </a:buClr>
              <a:buSzPts val="2400"/>
              <a:buFont typeface="Noto Sans Symbols"/>
              <a:buChar char="▪"/>
            </a:pPr>
            <a:r>
              <a:rPr lang="en-IN" sz="2400" b="0" i="0" u="none" strike="noStrike" cap="none">
                <a:solidFill>
                  <a:schemeClr val="dk1"/>
                </a:solidFill>
                <a:latin typeface="Roboto Condensed"/>
                <a:ea typeface="Roboto Condensed"/>
                <a:cs typeface="Roboto Condensed"/>
                <a:sym typeface="Roboto Condensed"/>
              </a:rPr>
              <a:t>Doubly Linked List</a:t>
            </a:r>
            <a:endParaRPr sz="1400" b="0" i="0" u="none" strike="noStrike" cap="none">
              <a:solidFill>
                <a:srgbClr val="000000"/>
              </a:solidFill>
              <a:latin typeface="Arial"/>
              <a:ea typeface="Arial"/>
              <a:cs typeface="Arial"/>
              <a:sym typeface="Arial"/>
            </a:endParaRPr>
          </a:p>
        </p:txBody>
      </p:sp>
      <p:sp>
        <p:nvSpPr>
          <p:cNvPr id="666" name="Google Shape;666;g11d60e01283_0_386"/>
          <p:cNvSpPr txBox="1"/>
          <p:nvPr/>
        </p:nvSpPr>
        <p:spPr>
          <a:xfrm>
            <a:off x="179294" y="1461527"/>
            <a:ext cx="4114800" cy="29718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90000"/>
              </a:lnSpc>
              <a:spcBef>
                <a:spcPts val="0"/>
              </a:spcBef>
              <a:spcAft>
                <a:spcPts val="0"/>
              </a:spcAft>
              <a:buClr>
                <a:schemeClr val="dk1"/>
              </a:buClr>
              <a:buSzPts val="2400"/>
              <a:buFont typeface="Noto Sans Symbols"/>
              <a:buChar char="▪"/>
            </a:pPr>
            <a:r>
              <a:rPr lang="en-IN" sz="2400" b="0" i="0" u="none" strike="noStrike" cap="none">
                <a:solidFill>
                  <a:schemeClr val="dk1"/>
                </a:solidFill>
                <a:latin typeface="Roboto Condensed"/>
                <a:ea typeface="Roboto Condensed"/>
                <a:cs typeface="Roboto Condensed"/>
                <a:sym typeface="Roboto Condensed"/>
              </a:rPr>
              <a:t>Insert</a:t>
            </a:r>
            <a:endParaRPr sz="1400" b="0" i="0" u="none" strike="noStrike" cap="none">
              <a:solidFill>
                <a:srgbClr val="000000"/>
              </a:solidFill>
              <a:latin typeface="Arial"/>
              <a:ea typeface="Arial"/>
              <a:cs typeface="Arial"/>
              <a:sym typeface="Arial"/>
            </a:endParaRPr>
          </a:p>
          <a:p>
            <a:pPr marL="704850" marR="0" lvl="1" indent="-342900" algn="just" rtl="0">
              <a:lnSpc>
                <a:spcPct val="90000"/>
              </a:lnSpc>
              <a:spcBef>
                <a:spcPts val="600"/>
              </a:spcBef>
              <a:spcAft>
                <a:spcPts val="0"/>
              </a:spcAft>
              <a:buClr>
                <a:schemeClr val="dk1"/>
              </a:buClr>
              <a:buSzPts val="2300"/>
              <a:buFont typeface="Arial"/>
              <a:buChar char="•"/>
            </a:pPr>
            <a:r>
              <a:rPr lang="en-IN" sz="2300" b="0" i="0" u="none" strike="noStrike" cap="none">
                <a:solidFill>
                  <a:schemeClr val="dk1"/>
                </a:solidFill>
                <a:latin typeface="Roboto Condensed"/>
                <a:ea typeface="Roboto Condensed"/>
                <a:cs typeface="Roboto Condensed"/>
                <a:sym typeface="Roboto Condensed"/>
              </a:rPr>
              <a:t>Insert at first position</a:t>
            </a:r>
            <a:endParaRPr sz="1400" b="0" i="0" u="none" strike="noStrike" cap="none">
              <a:solidFill>
                <a:srgbClr val="000000"/>
              </a:solidFill>
              <a:latin typeface="Arial"/>
              <a:ea typeface="Arial"/>
              <a:cs typeface="Arial"/>
              <a:sym typeface="Arial"/>
            </a:endParaRPr>
          </a:p>
          <a:p>
            <a:pPr marL="704850" marR="0" lvl="1" indent="-342900" algn="just" rtl="0">
              <a:lnSpc>
                <a:spcPct val="90000"/>
              </a:lnSpc>
              <a:spcBef>
                <a:spcPts val="600"/>
              </a:spcBef>
              <a:spcAft>
                <a:spcPts val="0"/>
              </a:spcAft>
              <a:buClr>
                <a:schemeClr val="dk1"/>
              </a:buClr>
              <a:buSzPts val="2300"/>
              <a:buFont typeface="Arial"/>
              <a:buChar char="•"/>
            </a:pPr>
            <a:r>
              <a:rPr lang="en-IN" sz="2300" b="0" i="0" u="none" strike="noStrike" cap="none">
                <a:solidFill>
                  <a:schemeClr val="dk1"/>
                </a:solidFill>
                <a:latin typeface="Roboto Condensed"/>
                <a:ea typeface="Roboto Condensed"/>
                <a:cs typeface="Roboto Condensed"/>
                <a:sym typeface="Roboto Condensed"/>
              </a:rPr>
              <a:t>Insert at last position</a:t>
            </a:r>
            <a:endParaRPr sz="1400" b="0" i="0" u="none" strike="noStrike" cap="none">
              <a:solidFill>
                <a:srgbClr val="000000"/>
              </a:solidFill>
              <a:latin typeface="Arial"/>
              <a:ea typeface="Arial"/>
              <a:cs typeface="Arial"/>
              <a:sym typeface="Arial"/>
            </a:endParaRPr>
          </a:p>
          <a:p>
            <a:pPr marL="342900" marR="0" lvl="0" indent="-342900" algn="just" rtl="0">
              <a:lnSpc>
                <a:spcPct val="90000"/>
              </a:lnSpc>
              <a:spcBef>
                <a:spcPts val="600"/>
              </a:spcBef>
              <a:spcAft>
                <a:spcPts val="0"/>
              </a:spcAft>
              <a:buClr>
                <a:schemeClr val="dk1"/>
              </a:buClr>
              <a:buSzPts val="2400"/>
              <a:buFont typeface="Noto Sans Symbols"/>
              <a:buChar char="▪"/>
            </a:pPr>
            <a:r>
              <a:rPr lang="en-IN" sz="2400" b="0" i="0" u="none" strike="noStrike" cap="none">
                <a:solidFill>
                  <a:schemeClr val="dk1"/>
                </a:solidFill>
                <a:latin typeface="Roboto Condensed"/>
                <a:ea typeface="Roboto Condensed"/>
                <a:cs typeface="Roboto Condensed"/>
                <a:sym typeface="Roboto Condensed"/>
              </a:rPr>
              <a:t>Delete</a:t>
            </a:r>
            <a:endParaRPr sz="2400" b="0" i="0" u="none" strike="noStrike" cap="none">
              <a:solidFill>
                <a:schemeClr val="dk1"/>
              </a:solidFill>
              <a:latin typeface="Roboto Condensed"/>
              <a:ea typeface="Roboto Condensed"/>
              <a:cs typeface="Roboto Condensed"/>
              <a:sym typeface="Roboto Condensed"/>
            </a:endParaRPr>
          </a:p>
          <a:p>
            <a:pPr marL="457200" lvl="0" indent="-374650" algn="just" rtl="0">
              <a:lnSpc>
                <a:spcPct val="90000"/>
              </a:lnSpc>
              <a:spcBef>
                <a:spcPts val="600"/>
              </a:spcBef>
              <a:spcAft>
                <a:spcPts val="0"/>
              </a:spcAft>
              <a:buClr>
                <a:schemeClr val="dk1"/>
              </a:buClr>
              <a:buSzPts val="2300"/>
              <a:buChar char="▪"/>
            </a:pPr>
            <a:r>
              <a:rPr lang="en-IN" sz="2300">
                <a:solidFill>
                  <a:schemeClr val="dk1"/>
                </a:solidFill>
                <a:latin typeface="Roboto Condensed"/>
                <a:ea typeface="Roboto Condensed"/>
                <a:cs typeface="Roboto Condensed"/>
                <a:sym typeface="Roboto Condensed"/>
              </a:rPr>
              <a:t>Delete at first position</a:t>
            </a:r>
            <a:endParaRPr/>
          </a:p>
          <a:p>
            <a:pPr marL="457200" marR="0" lvl="0" indent="0" algn="just" rtl="0">
              <a:lnSpc>
                <a:spcPct val="90000"/>
              </a:lnSpc>
              <a:spcBef>
                <a:spcPts val="600"/>
              </a:spcBef>
              <a:spcAft>
                <a:spcPts val="0"/>
              </a:spcAft>
              <a:buNone/>
            </a:pPr>
            <a:r>
              <a:rPr lang="en-IN" sz="2300">
                <a:solidFill>
                  <a:schemeClr val="dk1"/>
                </a:solidFill>
                <a:latin typeface="Roboto Condensed"/>
                <a:ea typeface="Roboto Condensed"/>
                <a:cs typeface="Roboto Condensed"/>
                <a:sym typeface="Roboto Condensed"/>
              </a:rPr>
              <a:t>Delete at last position</a:t>
            </a:r>
            <a:r>
              <a:rPr lang="en-IN" sz="2400">
                <a:solidFill>
                  <a:schemeClr val="dk1"/>
                </a:solidFill>
                <a:latin typeface="Roboto Condensed"/>
                <a:ea typeface="Roboto Condensed"/>
                <a:cs typeface="Roboto Condensed"/>
                <a:sym typeface="Roboto Condensed"/>
              </a:rPr>
              <a:t> </a:t>
            </a:r>
            <a:endParaRPr sz="2400">
              <a:solidFill>
                <a:schemeClr val="dk1"/>
              </a:solidFill>
              <a:latin typeface="Roboto Condensed"/>
              <a:ea typeface="Roboto Condensed"/>
              <a:cs typeface="Roboto Condensed"/>
              <a:sym typeface="Roboto Condensed"/>
            </a:endParaRPr>
          </a:p>
          <a:p>
            <a:pPr marL="342900" marR="0" lvl="0" indent="-342900" algn="just" rtl="0">
              <a:lnSpc>
                <a:spcPct val="90000"/>
              </a:lnSpc>
              <a:spcBef>
                <a:spcPts val="600"/>
              </a:spcBef>
              <a:spcAft>
                <a:spcPts val="0"/>
              </a:spcAft>
              <a:buClr>
                <a:schemeClr val="dk1"/>
              </a:buClr>
              <a:buSzPts val="2400"/>
              <a:buFont typeface="Noto Sans Symbols"/>
              <a:buChar char="▪"/>
            </a:pPr>
            <a:r>
              <a:rPr lang="en-IN" sz="2400" b="0" i="0" u="none" strike="noStrike" cap="none">
                <a:solidFill>
                  <a:schemeClr val="dk1"/>
                </a:solidFill>
                <a:latin typeface="Roboto Condensed"/>
                <a:ea typeface="Roboto Condensed"/>
                <a:cs typeface="Roboto Condensed"/>
                <a:sym typeface="Roboto Condensed"/>
              </a:rPr>
              <a:t>Traverse list (Print list)</a:t>
            </a:r>
            <a:endParaRPr sz="1400" b="0" i="0" u="none" strike="noStrike" cap="none">
              <a:solidFill>
                <a:srgbClr val="000000"/>
              </a:solidFill>
              <a:latin typeface="Arial"/>
              <a:ea typeface="Arial"/>
              <a:cs typeface="Arial"/>
              <a:sym typeface="Arial"/>
            </a:endParaRPr>
          </a:p>
        </p:txBody>
      </p:sp>
      <p:sp>
        <p:nvSpPr>
          <p:cNvPr id="667" name="Google Shape;667;g11d60e01283_0_386"/>
          <p:cNvSpPr txBox="1"/>
          <p:nvPr/>
        </p:nvSpPr>
        <p:spPr>
          <a:xfrm>
            <a:off x="179294" y="824754"/>
            <a:ext cx="5760000" cy="5232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Roboto Condensed"/>
                <a:ea typeface="Roboto Condensed"/>
                <a:cs typeface="Roboto Condensed"/>
                <a:sym typeface="Roboto Condensed"/>
              </a:rPr>
              <a:t>Operations on Linked List</a:t>
            </a:r>
            <a:endParaRPr sz="1400" b="0" i="0" u="none" strike="noStrike" cap="none">
              <a:solidFill>
                <a:srgbClr val="000000"/>
              </a:solidFill>
              <a:latin typeface="Arial"/>
              <a:ea typeface="Arial"/>
              <a:cs typeface="Arial"/>
              <a:sym typeface="Arial"/>
            </a:endParaRPr>
          </a:p>
        </p:txBody>
      </p:sp>
      <p:sp>
        <p:nvSpPr>
          <p:cNvPr id="668" name="Google Shape;668;g11d60e01283_0_386"/>
          <p:cNvSpPr txBox="1"/>
          <p:nvPr/>
        </p:nvSpPr>
        <p:spPr>
          <a:xfrm>
            <a:off x="6239260" y="824754"/>
            <a:ext cx="5760000" cy="5232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Roboto Condensed"/>
                <a:ea typeface="Roboto Condensed"/>
                <a:cs typeface="Roboto Condensed"/>
                <a:sym typeface="Roboto Condensed"/>
              </a:rPr>
              <a:t>Types of Linked List</a:t>
            </a:r>
            <a:endParaRPr sz="1400" b="0" i="0" u="none" strike="noStrike" cap="none">
              <a:solidFill>
                <a:srgbClr val="000000"/>
              </a:solidFill>
              <a:latin typeface="Arial"/>
              <a:ea typeface="Arial"/>
              <a:cs typeface="Arial"/>
              <a:sym typeface="Arial"/>
            </a:endParaRPr>
          </a:p>
        </p:txBody>
      </p:sp>
      <p:cxnSp>
        <p:nvCxnSpPr>
          <p:cNvPr id="669" name="Google Shape;669;g11d60e01283_0_386"/>
          <p:cNvCxnSpPr/>
          <p:nvPr/>
        </p:nvCxnSpPr>
        <p:spPr>
          <a:xfrm>
            <a:off x="6096000" y="824754"/>
            <a:ext cx="0" cy="388620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65">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g11d60e01283_0_0"/>
          <p:cNvPicPr preferRelativeResize="0"/>
          <p:nvPr/>
        </p:nvPicPr>
        <p:blipFill>
          <a:blip r:embed="rId3">
            <a:alphaModFix/>
          </a:blip>
          <a:stretch>
            <a:fillRect/>
          </a:stretch>
        </p:blipFill>
        <p:spPr>
          <a:xfrm>
            <a:off x="0" y="312775"/>
            <a:ext cx="10142874" cy="5702575"/>
          </a:xfrm>
          <a:prstGeom prst="rect">
            <a:avLst/>
          </a:prstGeom>
          <a:noFill/>
          <a:ln>
            <a:noFill/>
          </a:ln>
        </p:spPr>
      </p:pic>
      <p:sp>
        <p:nvSpPr>
          <p:cNvPr id="676" name="Google Shape;676;g11d60e01283_0_0"/>
          <p:cNvSpPr txBox="1"/>
          <p:nvPr/>
        </p:nvSpPr>
        <p:spPr>
          <a:xfrm>
            <a:off x="264400" y="6163925"/>
            <a:ext cx="10262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b="1">
                <a:latin typeface="Roboto Condensed"/>
                <a:ea typeface="Roboto Condensed"/>
                <a:cs typeface="Roboto Condensed"/>
                <a:sym typeface="Roboto Condensed"/>
              </a:rPr>
              <a:t>First class is node which has 2 members(1 data- contain integer,pointer or complex things 2 next- address of next pointer) ,second class linkedlist class which has head variable which points to head of linkedlist.</a:t>
            </a:r>
            <a:endParaRPr sz="1600" b="1">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g11d60e01283_0_6"/>
          <p:cNvPicPr preferRelativeResize="0"/>
          <p:nvPr/>
        </p:nvPicPr>
        <p:blipFill>
          <a:blip r:embed="rId3">
            <a:alphaModFix/>
          </a:blip>
          <a:stretch>
            <a:fillRect/>
          </a:stretch>
        </p:blipFill>
        <p:spPr>
          <a:xfrm>
            <a:off x="152400" y="152400"/>
            <a:ext cx="11762899" cy="5349525"/>
          </a:xfrm>
          <a:prstGeom prst="rect">
            <a:avLst/>
          </a:prstGeom>
          <a:noFill/>
          <a:ln>
            <a:noFill/>
          </a:ln>
        </p:spPr>
      </p:pic>
      <p:sp>
        <p:nvSpPr>
          <p:cNvPr id="683" name="Google Shape;683;g11d60e01283_0_6"/>
          <p:cNvSpPr txBox="1"/>
          <p:nvPr/>
        </p:nvSpPr>
        <p:spPr>
          <a:xfrm>
            <a:off x="363550" y="5222000"/>
            <a:ext cx="740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84" name="Google Shape;684;g11d60e01283_0_6"/>
          <p:cNvSpPr txBox="1"/>
          <p:nvPr/>
        </p:nvSpPr>
        <p:spPr>
          <a:xfrm>
            <a:off x="198300" y="5783850"/>
            <a:ext cx="907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Roboto Condensed"/>
                <a:ea typeface="Roboto Condensed"/>
                <a:cs typeface="Roboto Condensed"/>
                <a:sym typeface="Roboto Condensed"/>
              </a:rPr>
              <a:t>Insert_at_begi→ create node with data when next element come(As it is first element-head is going to point it.)</a:t>
            </a:r>
            <a:endParaRPr>
              <a:latin typeface="Roboto Condensed"/>
              <a:ea typeface="Roboto Condensed"/>
              <a:cs typeface="Roboto Condensed"/>
              <a:sym typeface="Roboto Condensed"/>
            </a:endParaRPr>
          </a:p>
          <a:p>
            <a:pPr marL="0" lvl="0" indent="0" algn="l" rtl="0">
              <a:spcBef>
                <a:spcPts val="0"/>
              </a:spcBef>
              <a:spcAft>
                <a:spcPts val="0"/>
              </a:spcAft>
              <a:buNone/>
            </a:pPr>
            <a:r>
              <a:rPr lang="en-IN">
                <a:latin typeface="Roboto Condensed"/>
                <a:ea typeface="Roboto Condensed"/>
                <a:cs typeface="Roboto Condensed"/>
                <a:sym typeface="Roboto Condensed"/>
              </a:rPr>
              <a:t>In print function( check head-if blank then linked list is empty,if not blank–use itr variable to print element,itr is pointer to head,itrstrn is used to print whole linkedlist(collection of node))</a:t>
            </a:r>
            <a:endParaRPr>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pic>
        <p:nvPicPr>
          <p:cNvPr id="690" name="Google Shape;690;g11d60e01283_0_13"/>
          <p:cNvPicPr preferRelativeResize="0"/>
          <p:nvPr/>
        </p:nvPicPr>
        <p:blipFill>
          <a:blip r:embed="rId3">
            <a:alphaModFix/>
          </a:blip>
          <a:stretch>
            <a:fillRect/>
          </a:stretch>
        </p:blipFill>
        <p:spPr>
          <a:xfrm>
            <a:off x="152400" y="152400"/>
            <a:ext cx="11571325" cy="5832651"/>
          </a:xfrm>
          <a:prstGeom prst="rect">
            <a:avLst/>
          </a:prstGeom>
          <a:noFill/>
          <a:ln>
            <a:noFill/>
          </a:ln>
        </p:spPr>
      </p:pic>
      <p:sp>
        <p:nvSpPr>
          <p:cNvPr id="691" name="Google Shape;691;g11d60e01283_0_13"/>
          <p:cNvSpPr txBox="1"/>
          <p:nvPr/>
        </p:nvSpPr>
        <p:spPr>
          <a:xfrm>
            <a:off x="313975" y="6180475"/>
            <a:ext cx="1107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Roboto Condensed"/>
                <a:ea typeface="Roboto Condensed"/>
                <a:cs typeface="Roboto Condensed"/>
                <a:sym typeface="Roboto Condensed"/>
              </a:rPr>
              <a:t>This is the output which mentions the operation of insert at beginning.</a:t>
            </a:r>
            <a:endParaRPr>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g11d60e01283_0_18"/>
          <p:cNvPicPr preferRelativeResize="0"/>
          <p:nvPr/>
        </p:nvPicPr>
        <p:blipFill>
          <a:blip r:embed="rId3">
            <a:alphaModFix/>
          </a:blip>
          <a:stretch>
            <a:fillRect/>
          </a:stretch>
        </p:blipFill>
        <p:spPr>
          <a:xfrm>
            <a:off x="152400" y="152400"/>
            <a:ext cx="11475551" cy="5804774"/>
          </a:xfrm>
          <a:prstGeom prst="rect">
            <a:avLst/>
          </a:prstGeom>
          <a:noFill/>
          <a:ln>
            <a:noFill/>
          </a:ln>
        </p:spPr>
      </p:pic>
      <p:sp>
        <p:nvSpPr>
          <p:cNvPr id="698" name="Google Shape;698;g11d60e01283_0_18"/>
          <p:cNvSpPr txBox="1"/>
          <p:nvPr/>
        </p:nvSpPr>
        <p:spPr>
          <a:xfrm>
            <a:off x="152400" y="6097825"/>
            <a:ext cx="9650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Roboto Condensed"/>
                <a:ea typeface="Roboto Condensed"/>
                <a:cs typeface="Roboto Condensed"/>
                <a:sym typeface="Roboto Condensed"/>
              </a:rPr>
              <a:t>Insert at end -this function checks first if linkedlist is empty then it will insert @ end,if it already has element we are going to have iterator variable which iterate and reach to end of linkedlist then insert value at end,as it is the last element in argument we are giving null value.</a:t>
            </a:r>
            <a:endParaRPr>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g11d60e01283_0_25"/>
          <p:cNvPicPr preferRelativeResize="0"/>
          <p:nvPr/>
        </p:nvPicPr>
        <p:blipFill>
          <a:blip r:embed="rId3">
            <a:alphaModFix/>
          </a:blip>
          <a:stretch>
            <a:fillRect/>
          </a:stretch>
        </p:blipFill>
        <p:spPr>
          <a:xfrm>
            <a:off x="152400" y="152400"/>
            <a:ext cx="11571325" cy="5906974"/>
          </a:xfrm>
          <a:prstGeom prst="rect">
            <a:avLst/>
          </a:prstGeom>
          <a:noFill/>
          <a:ln>
            <a:noFill/>
          </a:ln>
        </p:spPr>
      </p:pic>
      <p:sp>
        <p:nvSpPr>
          <p:cNvPr id="705" name="Google Shape;705;g11d60e01283_0_25"/>
          <p:cNvSpPr txBox="1"/>
          <p:nvPr/>
        </p:nvSpPr>
        <p:spPr>
          <a:xfrm>
            <a:off x="462700" y="6378775"/>
            <a:ext cx="981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Roboto Condensed"/>
                <a:ea typeface="Roboto Condensed"/>
                <a:cs typeface="Roboto Condensed"/>
                <a:sym typeface="Roboto Condensed"/>
              </a:rPr>
              <a:t>Perform certain different operation like finding length of linkedlist </a:t>
            </a:r>
            <a:endParaRPr>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1" name="Google Shape;711;g11d60e01283_0_31"/>
          <p:cNvPicPr preferRelativeResize="0"/>
          <p:nvPr/>
        </p:nvPicPr>
        <p:blipFill>
          <a:blip r:embed="rId3">
            <a:alphaModFix/>
          </a:blip>
          <a:stretch>
            <a:fillRect/>
          </a:stretch>
        </p:blipFill>
        <p:spPr>
          <a:xfrm>
            <a:off x="152400" y="152400"/>
            <a:ext cx="11303151" cy="5674700"/>
          </a:xfrm>
          <a:prstGeom prst="rect">
            <a:avLst/>
          </a:prstGeom>
          <a:noFill/>
          <a:ln>
            <a:noFill/>
          </a:ln>
        </p:spPr>
      </p:pic>
      <p:sp>
        <p:nvSpPr>
          <p:cNvPr id="712" name="Google Shape;712;g11d60e01283_0_31"/>
          <p:cNvSpPr txBox="1"/>
          <p:nvPr/>
        </p:nvSpPr>
        <p:spPr>
          <a:xfrm>
            <a:off x="297450" y="6048250"/>
            <a:ext cx="1032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Roboto Condensed"/>
                <a:ea typeface="Roboto Condensed"/>
                <a:cs typeface="Roboto Condensed"/>
                <a:sym typeface="Roboto Condensed"/>
              </a:rPr>
              <a:t>Removing at particular index,if index invalid-throw exception,if index 0,remove element &amp; point to next element,after handling 2 special cases,</a:t>
            </a:r>
            <a:endParaRPr>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718" name="Google Shape;718;g11d60e01283_0_37"/>
          <p:cNvPicPr preferRelativeResize="0"/>
          <p:nvPr/>
        </p:nvPicPr>
        <p:blipFill>
          <a:blip r:embed="rId3">
            <a:alphaModFix/>
          </a:blip>
          <a:stretch>
            <a:fillRect/>
          </a:stretch>
        </p:blipFill>
        <p:spPr>
          <a:xfrm>
            <a:off x="152400" y="152400"/>
            <a:ext cx="11379774" cy="5488875"/>
          </a:xfrm>
          <a:prstGeom prst="rect">
            <a:avLst/>
          </a:prstGeom>
          <a:noFill/>
          <a:ln>
            <a:noFill/>
          </a:ln>
        </p:spPr>
      </p:pic>
      <p:sp>
        <p:nvSpPr>
          <p:cNvPr id="719" name="Google Shape;719;g11d60e01283_0_37"/>
          <p:cNvSpPr txBox="1"/>
          <p:nvPr/>
        </p:nvSpPr>
        <p:spPr>
          <a:xfrm>
            <a:off x="462700" y="5916050"/>
            <a:ext cx="970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Roboto Condensed"/>
                <a:ea typeface="Roboto Condensed"/>
                <a:cs typeface="Roboto Condensed"/>
                <a:sym typeface="Roboto Condensed"/>
              </a:rPr>
              <a:t>now in linkedlist if you want to reach at particular index then you have to create counter variable and you have to iterate through list.</a:t>
            </a:r>
            <a:endParaRPr>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g11d60e01283_0_43"/>
          <p:cNvPicPr preferRelativeResize="0"/>
          <p:nvPr/>
        </p:nvPicPr>
        <p:blipFill>
          <a:blip r:embed="rId3">
            <a:alphaModFix/>
          </a:blip>
          <a:stretch>
            <a:fillRect/>
          </a:stretch>
        </p:blipFill>
        <p:spPr>
          <a:xfrm>
            <a:off x="152400" y="152400"/>
            <a:ext cx="11609651" cy="5795476"/>
          </a:xfrm>
          <a:prstGeom prst="rect">
            <a:avLst/>
          </a:prstGeom>
          <a:noFill/>
          <a:ln>
            <a:noFill/>
          </a:ln>
        </p:spPr>
      </p:pic>
      <p:sp>
        <p:nvSpPr>
          <p:cNvPr id="726" name="Google Shape;726;g11d60e01283_0_43"/>
          <p:cNvSpPr txBox="1"/>
          <p:nvPr/>
        </p:nvSpPr>
        <p:spPr>
          <a:xfrm>
            <a:off x="479225" y="5403775"/>
            <a:ext cx="882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727" name="Google Shape;727;g11d60e01283_0_43"/>
          <p:cNvSpPr txBox="1"/>
          <p:nvPr/>
        </p:nvSpPr>
        <p:spPr>
          <a:xfrm>
            <a:off x="297450" y="6097825"/>
            <a:ext cx="107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Roboto Condensed"/>
                <a:ea typeface="Roboto Condensed"/>
                <a:cs typeface="Roboto Condensed"/>
                <a:sym typeface="Roboto Condensed"/>
              </a:rPr>
              <a:t>By reaching at specified index you need to make itr to point to next element’s next element so the element to be deleted wil be automatically removed</a:t>
            </a:r>
            <a:endParaRPr>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
          <p:cNvSpPr txBox="1">
            <a:spLocks noGrp="1"/>
          </p:cNvSpPr>
          <p:nvPr>
            <p:ph type="title" idx="4294967295"/>
          </p:nvPr>
        </p:nvSpPr>
        <p:spPr>
          <a:xfrm>
            <a:off x="0" y="1"/>
            <a:ext cx="12192000" cy="711300"/>
          </a:xfrm>
          <a:prstGeom prst="rect">
            <a:avLst/>
          </a:prstGeom>
          <a:solidFill>
            <a:srgbClr val="C0C0C0">
              <a:alpha val="49411"/>
            </a:srgbClr>
          </a:solidFill>
          <a:ln>
            <a:noFill/>
          </a:ln>
        </p:spPr>
        <p:txBody>
          <a:bodyPr spcFirstLastPara="1" wrap="square" lIns="216000" tIns="108000" rIns="216000" bIns="108000" anchor="ctr" anchorCtr="0">
            <a:normAutofit fontScale="90000"/>
          </a:bodyPr>
          <a:lstStyle/>
          <a:p>
            <a:pPr marL="0" lvl="0" indent="0" algn="l" rtl="0">
              <a:lnSpc>
                <a:spcPct val="90000"/>
              </a:lnSpc>
              <a:spcBef>
                <a:spcPts val="0"/>
              </a:spcBef>
              <a:spcAft>
                <a:spcPts val="0"/>
              </a:spcAft>
              <a:buClr>
                <a:srgbClr val="363636"/>
              </a:buClr>
              <a:buSzPct val="77272"/>
              <a:buFont typeface="Roboto Condensed"/>
              <a:buNone/>
            </a:pPr>
            <a:r>
              <a:rPr lang="en-IN"/>
              <a:t>Linked Storage Representation</a:t>
            </a:r>
            <a:endParaRPr/>
          </a:p>
        </p:txBody>
      </p:sp>
      <p:sp>
        <p:nvSpPr>
          <p:cNvPr id="381" name="Google Shape;381;p3"/>
          <p:cNvSpPr txBox="1">
            <a:spLocks noGrp="1"/>
          </p:cNvSpPr>
          <p:nvPr>
            <p:ph type="body" idx="4294967295"/>
          </p:nvPr>
        </p:nvSpPr>
        <p:spPr>
          <a:xfrm>
            <a:off x="131180" y="2780268"/>
            <a:ext cx="11929500" cy="3673800"/>
          </a:xfrm>
          <a:prstGeom prst="rect">
            <a:avLst/>
          </a:prstGeom>
          <a:noFill/>
          <a:ln>
            <a:noFill/>
          </a:ln>
        </p:spPr>
        <p:txBody>
          <a:bodyPr spcFirstLastPara="1" wrap="square" lIns="91425" tIns="45700" rIns="91425" bIns="45700" anchor="t" anchorCtr="0">
            <a:noAutofit/>
          </a:bodyPr>
          <a:lstStyle/>
          <a:p>
            <a:pPr marL="265112" lvl="0" indent="-265112" algn="just" rtl="0">
              <a:lnSpc>
                <a:spcPct val="114000"/>
              </a:lnSpc>
              <a:spcBef>
                <a:spcPts val="0"/>
              </a:spcBef>
              <a:spcAft>
                <a:spcPts val="0"/>
              </a:spcAft>
              <a:buClr>
                <a:schemeClr val="accent6"/>
              </a:buClr>
              <a:buSzPts val="2400"/>
              <a:buFont typeface="Noto Sans Symbols"/>
              <a:buChar char="🞂"/>
            </a:pPr>
            <a:r>
              <a:rPr lang="en-IN"/>
              <a:t>The linked allocation method of storage can result in both efficient use of computer storage and computer time.</a:t>
            </a:r>
            <a:endParaRPr/>
          </a:p>
          <a:p>
            <a:pPr marL="809625" lvl="1" indent="-352425" algn="just" rtl="0">
              <a:lnSpc>
                <a:spcPct val="114000"/>
              </a:lnSpc>
              <a:spcBef>
                <a:spcPts val="1000"/>
              </a:spcBef>
              <a:spcAft>
                <a:spcPts val="0"/>
              </a:spcAft>
              <a:buSzPts val="2000"/>
              <a:buChar char="•"/>
            </a:pPr>
            <a:r>
              <a:rPr lang="en-IN"/>
              <a:t>A linked list is a </a:t>
            </a:r>
            <a:r>
              <a:rPr lang="en-IN" b="1">
                <a:solidFill>
                  <a:srgbClr val="C00000"/>
                </a:solidFill>
              </a:rPr>
              <a:t>non-sequential collection</a:t>
            </a:r>
            <a:r>
              <a:rPr lang="en-IN" b="1">
                <a:solidFill>
                  <a:srgbClr val="FF0000"/>
                </a:solidFill>
              </a:rPr>
              <a:t> </a:t>
            </a:r>
            <a:r>
              <a:rPr lang="en-IN"/>
              <a:t>of data items.</a:t>
            </a:r>
            <a:endParaRPr/>
          </a:p>
          <a:p>
            <a:pPr marL="809625" lvl="1" indent="-352425" algn="just" rtl="0">
              <a:lnSpc>
                <a:spcPct val="114000"/>
              </a:lnSpc>
              <a:spcBef>
                <a:spcPts val="1000"/>
              </a:spcBef>
              <a:spcAft>
                <a:spcPts val="0"/>
              </a:spcAft>
              <a:buSzPts val="2000"/>
              <a:buChar char="•"/>
            </a:pPr>
            <a:r>
              <a:rPr lang="en-IN"/>
              <a:t>Each </a:t>
            </a:r>
            <a:r>
              <a:rPr lang="en-IN" b="1"/>
              <a:t>node</a:t>
            </a:r>
            <a:r>
              <a:rPr lang="en-IN"/>
              <a:t> is </a:t>
            </a:r>
            <a:r>
              <a:rPr lang="en-IN" b="1"/>
              <a:t>divided</a:t>
            </a:r>
            <a:r>
              <a:rPr lang="en-IN"/>
              <a:t> into </a:t>
            </a:r>
            <a:r>
              <a:rPr lang="en-IN" b="1"/>
              <a:t>two parts</a:t>
            </a:r>
            <a:r>
              <a:rPr lang="en-IN"/>
              <a:t>, the </a:t>
            </a:r>
            <a:r>
              <a:rPr lang="en-IN" b="1"/>
              <a:t>first part </a:t>
            </a:r>
            <a:r>
              <a:rPr lang="en-IN"/>
              <a:t>represents the </a:t>
            </a:r>
            <a:r>
              <a:rPr lang="en-IN" b="1"/>
              <a:t>information</a:t>
            </a:r>
            <a:r>
              <a:rPr lang="en-IN"/>
              <a:t> of the element and the </a:t>
            </a:r>
            <a:r>
              <a:rPr lang="en-IN" b="1"/>
              <a:t>second part </a:t>
            </a:r>
            <a:r>
              <a:rPr lang="en-IN"/>
              <a:t>contains the </a:t>
            </a:r>
            <a:r>
              <a:rPr lang="en-IN" b="1"/>
              <a:t>address of the next node</a:t>
            </a:r>
            <a:r>
              <a:rPr lang="en-IN"/>
              <a:t>.</a:t>
            </a:r>
            <a:endParaRPr/>
          </a:p>
          <a:p>
            <a:pPr marL="809625" lvl="1" indent="-352425" algn="just" rtl="0">
              <a:lnSpc>
                <a:spcPct val="114000"/>
              </a:lnSpc>
              <a:spcBef>
                <a:spcPts val="1000"/>
              </a:spcBef>
              <a:spcAft>
                <a:spcPts val="0"/>
              </a:spcAft>
              <a:buSzPts val="2000"/>
              <a:buChar char="•"/>
            </a:pPr>
            <a:r>
              <a:rPr lang="en-IN"/>
              <a:t>The </a:t>
            </a:r>
            <a:r>
              <a:rPr lang="en-IN" b="1"/>
              <a:t>last node </a:t>
            </a:r>
            <a:r>
              <a:rPr lang="en-IN"/>
              <a:t>of the list does not have successor node, so </a:t>
            </a:r>
            <a:r>
              <a:rPr lang="en-IN" b="1"/>
              <a:t>null value </a:t>
            </a:r>
            <a:r>
              <a:rPr lang="en-IN"/>
              <a:t>is stored as the address.</a:t>
            </a:r>
            <a:endParaRPr/>
          </a:p>
          <a:p>
            <a:pPr marL="809625" lvl="1" indent="-352425" algn="just" rtl="0">
              <a:lnSpc>
                <a:spcPct val="114000"/>
              </a:lnSpc>
              <a:spcBef>
                <a:spcPts val="1000"/>
              </a:spcBef>
              <a:spcAft>
                <a:spcPts val="0"/>
              </a:spcAft>
              <a:buSzPts val="2000"/>
              <a:buChar char="•"/>
            </a:pPr>
            <a:r>
              <a:rPr lang="en-IN"/>
              <a:t>It is possible for a list to have no nodes at all, such a list is called empty list.</a:t>
            </a:r>
            <a:endParaRPr/>
          </a:p>
        </p:txBody>
      </p:sp>
      <p:grpSp>
        <p:nvGrpSpPr>
          <p:cNvPr id="382" name="Google Shape;382;p3"/>
          <p:cNvGrpSpPr/>
          <p:nvPr/>
        </p:nvGrpSpPr>
        <p:grpSpPr>
          <a:xfrm>
            <a:off x="2475919" y="1330376"/>
            <a:ext cx="1532242" cy="533400"/>
            <a:chOff x="951919" y="5486400"/>
            <a:chExt cx="1532242" cy="533400"/>
          </a:xfrm>
        </p:grpSpPr>
        <p:sp>
          <p:nvSpPr>
            <p:cNvPr id="383" name="Google Shape;383;p3"/>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A</a:t>
              </a:r>
              <a:endParaRPr sz="2400" b="1" i="0" u="none" strike="noStrike" cap="none">
                <a:solidFill>
                  <a:schemeClr val="lt1"/>
                </a:solidFill>
                <a:latin typeface="Roboto Condensed"/>
                <a:ea typeface="Roboto Condensed"/>
                <a:cs typeface="Roboto Condensed"/>
                <a:sym typeface="Roboto Condensed"/>
              </a:endParaRPr>
            </a:p>
          </p:txBody>
        </p:sp>
        <p:sp>
          <p:nvSpPr>
            <p:cNvPr id="384" name="Google Shape;384;p3"/>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385" name="Google Shape;385;p3"/>
          <p:cNvGrpSpPr/>
          <p:nvPr/>
        </p:nvGrpSpPr>
        <p:grpSpPr>
          <a:xfrm>
            <a:off x="4411358" y="1330376"/>
            <a:ext cx="1532242" cy="533400"/>
            <a:chOff x="951919" y="5486400"/>
            <a:chExt cx="1532242" cy="533400"/>
          </a:xfrm>
        </p:grpSpPr>
        <p:sp>
          <p:nvSpPr>
            <p:cNvPr id="386" name="Google Shape;386;p3"/>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B</a:t>
              </a:r>
              <a:endParaRPr sz="2400" b="1" i="0" u="none" strike="noStrike" cap="none">
                <a:solidFill>
                  <a:schemeClr val="lt1"/>
                </a:solidFill>
                <a:latin typeface="Roboto Condensed"/>
                <a:ea typeface="Roboto Condensed"/>
                <a:cs typeface="Roboto Condensed"/>
                <a:sym typeface="Roboto Condensed"/>
              </a:endParaRPr>
            </a:p>
          </p:txBody>
        </p:sp>
        <p:sp>
          <p:nvSpPr>
            <p:cNvPr id="387" name="Google Shape;387;p3"/>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388" name="Google Shape;388;p3"/>
          <p:cNvGrpSpPr/>
          <p:nvPr/>
        </p:nvGrpSpPr>
        <p:grpSpPr>
          <a:xfrm>
            <a:off x="6316358" y="1330376"/>
            <a:ext cx="1532242" cy="533400"/>
            <a:chOff x="951919" y="5486400"/>
            <a:chExt cx="1532242" cy="533400"/>
          </a:xfrm>
        </p:grpSpPr>
        <p:sp>
          <p:nvSpPr>
            <p:cNvPr id="389" name="Google Shape;389;p3"/>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C</a:t>
              </a:r>
              <a:endParaRPr sz="2400" b="1" i="0" u="none" strike="noStrike" cap="none">
                <a:solidFill>
                  <a:schemeClr val="lt1"/>
                </a:solidFill>
                <a:latin typeface="Roboto Condensed"/>
                <a:ea typeface="Roboto Condensed"/>
                <a:cs typeface="Roboto Condensed"/>
                <a:sym typeface="Roboto Condensed"/>
              </a:endParaRPr>
            </a:p>
          </p:txBody>
        </p:sp>
        <p:sp>
          <p:nvSpPr>
            <p:cNvPr id="390" name="Google Shape;390;p3"/>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391" name="Google Shape;391;p3"/>
          <p:cNvGrpSpPr/>
          <p:nvPr/>
        </p:nvGrpSpPr>
        <p:grpSpPr>
          <a:xfrm>
            <a:off x="8221358" y="1330376"/>
            <a:ext cx="1532242" cy="533400"/>
            <a:chOff x="951919" y="5486400"/>
            <a:chExt cx="1532242" cy="533400"/>
          </a:xfrm>
        </p:grpSpPr>
        <p:sp>
          <p:nvSpPr>
            <p:cNvPr id="392" name="Google Shape;392;p3"/>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D</a:t>
              </a:r>
              <a:endParaRPr sz="2400" b="1" i="0" u="none" strike="noStrike" cap="none">
                <a:solidFill>
                  <a:schemeClr val="lt1"/>
                </a:solidFill>
                <a:latin typeface="Roboto Condensed"/>
                <a:ea typeface="Roboto Condensed"/>
                <a:cs typeface="Roboto Condensed"/>
                <a:sym typeface="Roboto Condensed"/>
              </a:endParaRPr>
            </a:p>
          </p:txBody>
        </p:sp>
        <p:sp>
          <p:nvSpPr>
            <p:cNvPr id="393" name="Google Shape;393;p3"/>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cxnSp>
        <p:nvCxnSpPr>
          <p:cNvPr id="394" name="Google Shape;394;p3"/>
          <p:cNvCxnSpPr>
            <a:stCxn id="384" idx="3"/>
            <a:endCxn id="386" idx="1"/>
          </p:cNvCxnSpPr>
          <p:nvPr/>
        </p:nvCxnSpPr>
        <p:spPr>
          <a:xfrm>
            <a:off x="4008161" y="1597076"/>
            <a:ext cx="4032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395" name="Google Shape;395;p3"/>
          <p:cNvCxnSpPr>
            <a:stCxn id="387" idx="3"/>
            <a:endCxn id="389" idx="1"/>
          </p:cNvCxnSpPr>
          <p:nvPr/>
        </p:nvCxnSpPr>
        <p:spPr>
          <a:xfrm>
            <a:off x="5943600" y="1597076"/>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396" name="Google Shape;396;p3"/>
          <p:cNvCxnSpPr>
            <a:stCxn id="390" idx="3"/>
            <a:endCxn id="392" idx="1"/>
          </p:cNvCxnSpPr>
          <p:nvPr/>
        </p:nvCxnSpPr>
        <p:spPr>
          <a:xfrm>
            <a:off x="7848600" y="1597076"/>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397" name="Google Shape;397;p3"/>
          <p:cNvCxnSpPr/>
          <p:nvPr/>
        </p:nvCxnSpPr>
        <p:spPr>
          <a:xfrm flipH="1">
            <a:off x="8983500" y="1330376"/>
            <a:ext cx="770100" cy="533400"/>
          </a:xfrm>
          <a:prstGeom prst="straightConnector1">
            <a:avLst/>
          </a:prstGeom>
          <a:noFill/>
          <a:ln w="28575" cap="flat" cmpd="sng">
            <a:solidFill>
              <a:srgbClr val="B84742"/>
            </a:solidFill>
            <a:prstDash val="solid"/>
            <a:miter lim="800000"/>
            <a:headEnd type="none" w="sm" len="sm"/>
            <a:tailEnd type="none" w="sm" len="sm"/>
          </a:ln>
        </p:spPr>
      </p:cxnSp>
      <p:sp>
        <p:nvSpPr>
          <p:cNvPr id="398" name="Google Shape;398;p3"/>
          <p:cNvSpPr txBox="1"/>
          <p:nvPr/>
        </p:nvSpPr>
        <p:spPr>
          <a:xfrm>
            <a:off x="5237752" y="2203871"/>
            <a:ext cx="1716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chemeClr val="dk1"/>
                </a:solidFill>
                <a:latin typeface="Roboto Condensed"/>
                <a:ea typeface="Roboto Condensed"/>
                <a:cs typeface="Roboto Condensed"/>
                <a:sym typeface="Roboto Condensed"/>
              </a:rPr>
              <a:t>A linked List</a:t>
            </a:r>
            <a:endParaRPr sz="2400" b="1" i="0" u="none" strike="noStrike" cap="none">
              <a:solidFill>
                <a:schemeClr val="dk1"/>
              </a:solidFill>
              <a:latin typeface="Roboto Condensed"/>
              <a:ea typeface="Roboto Condensed"/>
              <a:cs typeface="Roboto Condensed"/>
              <a:sym typeface="Roboto Condensed"/>
            </a:endParaRPr>
          </a:p>
        </p:txBody>
      </p:sp>
      <p:sp>
        <p:nvSpPr>
          <p:cNvPr id="399" name="Google Shape;399;p3"/>
          <p:cNvSpPr txBox="1"/>
          <p:nvPr/>
        </p:nvSpPr>
        <p:spPr>
          <a:xfrm>
            <a:off x="4869727" y="1844483"/>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1000</a:t>
            </a:r>
            <a:endParaRPr sz="1800" b="1" i="0" u="none" strike="noStrike" cap="none">
              <a:solidFill>
                <a:srgbClr val="C00000"/>
              </a:solidFill>
              <a:latin typeface="Roboto Condensed"/>
              <a:ea typeface="Roboto Condensed"/>
              <a:cs typeface="Roboto Condensed"/>
              <a:sym typeface="Roboto Condensed"/>
            </a:endParaRPr>
          </a:p>
        </p:txBody>
      </p:sp>
      <p:sp>
        <p:nvSpPr>
          <p:cNvPr id="400" name="Google Shape;400;p3"/>
          <p:cNvSpPr txBox="1"/>
          <p:nvPr/>
        </p:nvSpPr>
        <p:spPr>
          <a:xfrm>
            <a:off x="6776342" y="1857734"/>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2050</a:t>
            </a:r>
            <a:endParaRPr sz="1800" b="1" i="0" u="none" strike="noStrike" cap="none">
              <a:solidFill>
                <a:srgbClr val="C00000"/>
              </a:solidFill>
              <a:latin typeface="Roboto Condensed"/>
              <a:ea typeface="Roboto Condensed"/>
              <a:cs typeface="Roboto Condensed"/>
              <a:sym typeface="Roboto Condensed"/>
            </a:endParaRPr>
          </a:p>
        </p:txBody>
      </p:sp>
      <p:sp>
        <p:nvSpPr>
          <p:cNvPr id="401" name="Google Shape;401;p3"/>
          <p:cNvSpPr txBox="1"/>
          <p:nvPr/>
        </p:nvSpPr>
        <p:spPr>
          <a:xfrm>
            <a:off x="8704460" y="1857734"/>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3335</a:t>
            </a:r>
            <a:endParaRPr sz="1800" b="1" i="0" u="none" strike="noStrike" cap="none">
              <a:solidFill>
                <a:srgbClr val="C00000"/>
              </a:solidFill>
              <a:latin typeface="Roboto Condensed"/>
              <a:ea typeface="Roboto Condensed"/>
              <a:cs typeface="Roboto Condensed"/>
              <a:sym typeface="Roboto Condensed"/>
            </a:endParaRPr>
          </a:p>
        </p:txBody>
      </p:sp>
      <p:sp>
        <p:nvSpPr>
          <p:cNvPr id="402" name="Google Shape;402;p3"/>
          <p:cNvSpPr txBox="1"/>
          <p:nvPr/>
        </p:nvSpPr>
        <p:spPr>
          <a:xfrm>
            <a:off x="2939837" y="1856151"/>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5000</a:t>
            </a:r>
            <a:endParaRPr sz="1800" b="1" i="0" u="none" strike="noStrike" cap="none">
              <a:solidFill>
                <a:srgbClr val="C00000"/>
              </a:solidFill>
              <a:latin typeface="Roboto Condensed"/>
              <a:ea typeface="Roboto Condensed"/>
              <a:cs typeface="Roboto Condensed"/>
              <a:sym typeface="Roboto Condensed"/>
            </a:endParaRPr>
          </a:p>
        </p:txBody>
      </p:sp>
      <p:sp>
        <p:nvSpPr>
          <p:cNvPr id="403" name="Google Shape;403;p3"/>
          <p:cNvSpPr txBox="1"/>
          <p:nvPr/>
        </p:nvSpPr>
        <p:spPr>
          <a:xfrm>
            <a:off x="3309658" y="1418244"/>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1000</a:t>
            </a:r>
            <a:endParaRPr sz="1800" b="1" i="0" u="none" strike="noStrike" cap="none">
              <a:solidFill>
                <a:srgbClr val="FFFF00"/>
              </a:solidFill>
              <a:latin typeface="Roboto Condensed"/>
              <a:ea typeface="Roboto Condensed"/>
              <a:cs typeface="Roboto Condensed"/>
              <a:sym typeface="Roboto Condensed"/>
            </a:endParaRPr>
          </a:p>
        </p:txBody>
      </p:sp>
      <p:sp>
        <p:nvSpPr>
          <p:cNvPr id="404" name="Google Shape;404;p3"/>
          <p:cNvSpPr txBox="1"/>
          <p:nvPr/>
        </p:nvSpPr>
        <p:spPr>
          <a:xfrm>
            <a:off x="5234536" y="140657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2050</a:t>
            </a:r>
            <a:endParaRPr sz="1800" b="1" i="0" u="none" strike="noStrike" cap="none">
              <a:solidFill>
                <a:srgbClr val="FFFF00"/>
              </a:solidFill>
              <a:latin typeface="Roboto Condensed"/>
              <a:ea typeface="Roboto Condensed"/>
              <a:cs typeface="Roboto Condensed"/>
              <a:sym typeface="Roboto Condensed"/>
            </a:endParaRPr>
          </a:p>
        </p:txBody>
      </p:sp>
      <p:sp>
        <p:nvSpPr>
          <p:cNvPr id="405" name="Google Shape;405;p3"/>
          <p:cNvSpPr txBox="1"/>
          <p:nvPr/>
        </p:nvSpPr>
        <p:spPr>
          <a:xfrm>
            <a:off x="7146163" y="140657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3335</a:t>
            </a:r>
            <a:endParaRPr sz="1800" b="1" i="0" u="none" strike="noStrike" cap="none">
              <a:solidFill>
                <a:srgbClr val="FFFF00"/>
              </a:solidFill>
              <a:latin typeface="Roboto Condensed"/>
              <a:ea typeface="Roboto Condensed"/>
              <a:cs typeface="Roboto Condensed"/>
              <a:sym typeface="Roboto Condensed"/>
            </a:endParaRPr>
          </a:p>
        </p:txBody>
      </p:sp>
      <p:cxnSp>
        <p:nvCxnSpPr>
          <p:cNvPr id="406" name="Google Shape;406;p3"/>
          <p:cNvCxnSpPr>
            <a:endCxn id="393" idx="0"/>
          </p:cNvCxnSpPr>
          <p:nvPr/>
        </p:nvCxnSpPr>
        <p:spPr>
          <a:xfrm>
            <a:off x="9372600" y="1101776"/>
            <a:ext cx="0" cy="228600"/>
          </a:xfrm>
          <a:prstGeom prst="straightConnector1">
            <a:avLst/>
          </a:prstGeom>
          <a:noFill/>
          <a:ln w="28575" cap="flat" cmpd="sng">
            <a:solidFill>
              <a:srgbClr val="B84742"/>
            </a:solidFill>
            <a:prstDash val="solid"/>
            <a:miter lim="800000"/>
            <a:headEnd type="none" w="sm" len="sm"/>
            <a:tailEnd type="stealth" w="med" len="med"/>
          </a:ln>
        </p:spPr>
      </p:cxnSp>
      <p:cxnSp>
        <p:nvCxnSpPr>
          <p:cNvPr id="407" name="Google Shape;407;p3"/>
          <p:cNvCxnSpPr/>
          <p:nvPr/>
        </p:nvCxnSpPr>
        <p:spPr>
          <a:xfrm>
            <a:off x="9372600" y="1101776"/>
            <a:ext cx="381000" cy="0"/>
          </a:xfrm>
          <a:prstGeom prst="straightConnector1">
            <a:avLst/>
          </a:prstGeom>
          <a:noFill/>
          <a:ln w="28575" cap="flat" cmpd="sng">
            <a:solidFill>
              <a:srgbClr val="B84742"/>
            </a:solidFill>
            <a:prstDash val="solid"/>
            <a:miter lim="800000"/>
            <a:headEnd type="none" w="sm" len="sm"/>
            <a:tailEnd type="none" w="sm" len="sm"/>
          </a:ln>
        </p:spPr>
      </p:cxnSp>
      <p:sp>
        <p:nvSpPr>
          <p:cNvPr id="408" name="Google Shape;408;p3"/>
          <p:cNvSpPr txBox="1"/>
          <p:nvPr/>
        </p:nvSpPr>
        <p:spPr>
          <a:xfrm>
            <a:off x="9760153" y="793378"/>
            <a:ext cx="736200" cy="6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NULL </a:t>
            </a:r>
            <a:br>
              <a:rPr lang="en-IN" sz="1800" b="1" i="0" u="none" strike="noStrike" cap="none">
                <a:solidFill>
                  <a:srgbClr val="C00000"/>
                </a:solidFill>
                <a:latin typeface="Roboto Condensed"/>
                <a:ea typeface="Roboto Condensed"/>
                <a:cs typeface="Roboto Condensed"/>
                <a:sym typeface="Roboto Condensed"/>
              </a:rPr>
            </a:br>
            <a:r>
              <a:rPr lang="en-IN" sz="1800" b="1" i="0" u="none" strike="noStrike" cap="none">
                <a:solidFill>
                  <a:srgbClr val="C00000"/>
                </a:solidFill>
                <a:latin typeface="Roboto Condensed"/>
                <a:ea typeface="Roboto Condensed"/>
                <a:cs typeface="Roboto Condensed"/>
                <a:sym typeface="Roboto Condensed"/>
              </a:rPr>
              <a:t>Value</a:t>
            </a:r>
            <a:endParaRPr sz="1800" b="1" i="0" u="none" strike="noStrike" cap="none">
              <a:solidFill>
                <a:srgbClr val="C00000"/>
              </a:solidFill>
              <a:latin typeface="Roboto Condensed"/>
              <a:ea typeface="Roboto Condensed"/>
              <a:cs typeface="Roboto Condensed"/>
              <a:sym typeface="Roboto Condensed"/>
            </a:endParaRPr>
          </a:p>
        </p:txBody>
      </p:sp>
      <p:sp>
        <p:nvSpPr>
          <p:cNvPr id="409" name="Google Shape;409;p3"/>
          <p:cNvSpPr txBox="1"/>
          <p:nvPr/>
        </p:nvSpPr>
        <p:spPr>
          <a:xfrm>
            <a:off x="8233365" y="958551"/>
            <a:ext cx="113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1"/>
                </a:solidFill>
                <a:latin typeface="Roboto Condensed"/>
                <a:ea typeface="Roboto Condensed"/>
                <a:cs typeface="Roboto Condensed"/>
                <a:sym typeface="Roboto Condensed"/>
              </a:rPr>
              <a:t>Last Node</a:t>
            </a:r>
            <a:endParaRPr sz="1800" b="1" i="0" u="none" strike="noStrike" cap="none">
              <a:solidFill>
                <a:schemeClr val="dk1"/>
              </a:solidFill>
              <a:latin typeface="Roboto Condensed"/>
              <a:ea typeface="Roboto Condensed"/>
              <a:cs typeface="Roboto Condensed"/>
              <a:sym typeface="Roboto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9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8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pic>
        <p:nvPicPr>
          <p:cNvPr id="733" name="Google Shape;733;g11d60e01283_0_50"/>
          <p:cNvPicPr preferRelativeResize="0"/>
          <p:nvPr/>
        </p:nvPicPr>
        <p:blipFill>
          <a:blip r:embed="rId3">
            <a:alphaModFix/>
          </a:blip>
          <a:stretch>
            <a:fillRect/>
          </a:stretch>
        </p:blipFill>
        <p:spPr>
          <a:xfrm>
            <a:off x="152400" y="152400"/>
            <a:ext cx="11655822" cy="655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pic>
        <p:nvPicPr>
          <p:cNvPr id="739" name="Google Shape;739;g11d60e01283_0_65"/>
          <p:cNvPicPr preferRelativeResize="0"/>
          <p:nvPr/>
        </p:nvPicPr>
        <p:blipFill>
          <a:blip r:embed="rId3">
            <a:alphaModFix/>
          </a:blip>
          <a:stretch>
            <a:fillRect/>
          </a:stretch>
        </p:blipFill>
        <p:spPr>
          <a:xfrm>
            <a:off x="152400" y="152400"/>
            <a:ext cx="11054099" cy="4954775"/>
          </a:xfrm>
          <a:prstGeom prst="rect">
            <a:avLst/>
          </a:prstGeom>
          <a:noFill/>
          <a:ln>
            <a:noFill/>
          </a:ln>
        </p:spPr>
      </p:pic>
      <p:sp>
        <p:nvSpPr>
          <p:cNvPr id="740" name="Google Shape;740;g11d60e01283_0_65"/>
          <p:cNvSpPr txBox="1"/>
          <p:nvPr/>
        </p:nvSpPr>
        <p:spPr>
          <a:xfrm>
            <a:off x="306500" y="5574525"/>
            <a:ext cx="10133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Roboto Condensed"/>
                <a:ea typeface="Roboto Condensed"/>
                <a:cs typeface="Roboto Condensed"/>
                <a:sym typeface="Roboto Condensed"/>
              </a:rPr>
              <a:t>Now use itr and count,iterate loop,we need to stop our count at index-1,as whenever we are inserting element,we modify next pointer of previous element,increment count.</a:t>
            </a:r>
            <a:endParaRPr>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746" name="Google Shape;746;g11d60e01283_0_71"/>
          <p:cNvPicPr preferRelativeResize="0"/>
          <p:nvPr/>
        </p:nvPicPr>
        <p:blipFill>
          <a:blip r:embed="rId3">
            <a:alphaModFix/>
          </a:blip>
          <a:stretch>
            <a:fillRect/>
          </a:stretch>
        </p:blipFill>
        <p:spPr>
          <a:xfrm>
            <a:off x="152400" y="152400"/>
            <a:ext cx="11655822" cy="655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752" name="Google Shape;752;g11d60e01283_0_76"/>
          <p:cNvPicPr preferRelativeResize="0"/>
          <p:nvPr/>
        </p:nvPicPr>
        <p:blipFill>
          <a:blip r:embed="rId3">
            <a:alphaModFix/>
          </a:blip>
          <a:stretch>
            <a:fillRect/>
          </a:stretch>
        </p:blipFill>
        <p:spPr>
          <a:xfrm>
            <a:off x="152400" y="152400"/>
            <a:ext cx="11655822" cy="655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g11a1414c632_0_5"/>
          <p:cNvPicPr preferRelativeResize="0"/>
          <p:nvPr/>
        </p:nvPicPr>
        <p:blipFill rotWithShape="1">
          <a:blip r:embed="rId3">
            <a:alphaModFix/>
          </a:blip>
          <a:srcRect/>
          <a:stretch/>
        </p:blipFill>
        <p:spPr>
          <a:xfrm>
            <a:off x="152400" y="152400"/>
            <a:ext cx="11547525" cy="5076825"/>
          </a:xfrm>
          <a:prstGeom prst="rect">
            <a:avLst/>
          </a:prstGeom>
          <a:noFill/>
          <a:ln>
            <a:noFill/>
          </a:ln>
        </p:spPr>
      </p:pic>
      <p:sp>
        <p:nvSpPr>
          <p:cNvPr id="416" name="Google Shape;416;g11a1414c632_0_5"/>
          <p:cNvSpPr txBox="1"/>
          <p:nvPr/>
        </p:nvSpPr>
        <p:spPr>
          <a:xfrm>
            <a:off x="561850" y="5750800"/>
            <a:ext cx="95682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IN" sz="1900" b="1" i="0" u="none" strike="noStrike" cap="none">
                <a:solidFill>
                  <a:srgbClr val="000000"/>
                </a:solidFill>
                <a:latin typeface="Calibri"/>
                <a:ea typeface="Calibri"/>
                <a:cs typeface="Calibri"/>
                <a:sym typeface="Calibri"/>
              </a:rPr>
              <a:t>this is static array, where swapping of data required so if we have millions of records to swap then complexity increseas.</a:t>
            </a:r>
            <a:endParaRPr sz="2200" b="1"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11a1414c632_0_10"/>
          <p:cNvPicPr preferRelativeResize="0"/>
          <p:nvPr/>
        </p:nvPicPr>
        <p:blipFill rotWithShape="1">
          <a:blip r:embed="rId3">
            <a:alphaModFix/>
          </a:blip>
          <a:srcRect/>
          <a:stretch/>
        </p:blipFill>
        <p:spPr>
          <a:xfrm>
            <a:off x="152400" y="152400"/>
            <a:ext cx="11828450" cy="5076825"/>
          </a:xfrm>
          <a:prstGeom prst="rect">
            <a:avLst/>
          </a:prstGeom>
          <a:noFill/>
          <a:ln>
            <a:noFill/>
          </a:ln>
        </p:spPr>
      </p:pic>
      <p:sp>
        <p:nvSpPr>
          <p:cNvPr id="423" name="Google Shape;423;g11a1414c632_0_10"/>
          <p:cNvSpPr txBox="1"/>
          <p:nvPr/>
        </p:nvSpPr>
        <p:spPr>
          <a:xfrm>
            <a:off x="0" y="5229225"/>
            <a:ext cx="11828400" cy="1252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800"/>
              <a:buFont typeface="Arial"/>
              <a:buNone/>
            </a:pPr>
            <a:r>
              <a:rPr lang="en-IN" sz="1800" b="1" i="0" u="none" strike="noStrike" cap="none">
                <a:solidFill>
                  <a:srgbClr val="000000"/>
                </a:solidFill>
                <a:latin typeface="Arial"/>
                <a:ea typeface="Arial"/>
                <a:cs typeface="Arial"/>
                <a:sym typeface="Arial"/>
              </a:rPr>
              <a:t>this is dynamic array. Overhead of swapping + allocating new memory +poping all element from old memory area to new memory area .</a:t>
            </a:r>
            <a:endParaRPr sz="1800" b="1"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800"/>
              <a:buFont typeface="Arial"/>
              <a:buNone/>
            </a:pPr>
            <a:r>
              <a:rPr lang="en-IN" sz="1800" b="1" i="0" u="none" strike="noStrike" cap="none">
                <a:solidFill>
                  <a:srgbClr val="000000"/>
                </a:solidFill>
                <a:latin typeface="Arial"/>
                <a:ea typeface="Arial"/>
                <a:cs typeface="Arial"/>
                <a:sym typeface="Arial"/>
              </a:rPr>
              <a:t>So it is not sufficient.</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11a1414c632_0_21"/>
          <p:cNvPicPr preferRelativeResize="0"/>
          <p:nvPr/>
        </p:nvPicPr>
        <p:blipFill rotWithShape="1">
          <a:blip r:embed="rId3">
            <a:alphaModFix/>
          </a:blip>
          <a:srcRect/>
          <a:stretch/>
        </p:blipFill>
        <p:spPr>
          <a:xfrm>
            <a:off x="152400" y="152400"/>
            <a:ext cx="11729299" cy="5076825"/>
          </a:xfrm>
          <a:prstGeom prst="rect">
            <a:avLst/>
          </a:prstGeom>
          <a:noFill/>
          <a:ln>
            <a:noFill/>
          </a:ln>
        </p:spPr>
      </p:pic>
      <p:sp>
        <p:nvSpPr>
          <p:cNvPr id="430" name="Google Shape;430;g11a1414c632_0_21"/>
          <p:cNvSpPr txBox="1"/>
          <p:nvPr/>
        </p:nvSpPr>
        <p:spPr>
          <a:xfrm>
            <a:off x="330525" y="4908025"/>
            <a:ext cx="11551200" cy="1049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400"/>
              <a:buFont typeface="Arial"/>
              <a:buNone/>
            </a:pPr>
            <a:r>
              <a:rPr lang="en-IN" sz="1400" b="1" i="0" u="none" strike="noStrike" cap="none">
                <a:solidFill>
                  <a:srgbClr val="000000"/>
                </a:solidFill>
                <a:latin typeface="Arial"/>
                <a:ea typeface="Arial"/>
                <a:cs typeface="Arial"/>
                <a:sym typeface="Arial"/>
              </a:rPr>
              <a:t>Array stores data in continuous memory location but linkedlist stores data in random memory location which is linked but not in sequence.</a:t>
            </a:r>
            <a:endParaRPr sz="1400" b="1" i="0" u="none" strike="noStrike" cap="none">
              <a:solidFill>
                <a:srgbClr val="000000"/>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400"/>
              <a:buFont typeface="Arial"/>
              <a:buNone/>
            </a:pPr>
            <a:r>
              <a:rPr lang="en-IN" sz="1400" b="1" i="0" u="none" strike="noStrike" cap="none">
                <a:solidFill>
                  <a:srgbClr val="000000"/>
                </a:solidFill>
                <a:latin typeface="Arial"/>
                <a:ea typeface="Arial"/>
                <a:cs typeface="Arial"/>
                <a:sym typeface="Arial"/>
              </a:rPr>
              <a:t>Each element has reference to address to next element.</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g11a1414c632_0_29"/>
          <p:cNvPicPr preferRelativeResize="0"/>
          <p:nvPr/>
        </p:nvPicPr>
        <p:blipFill rotWithShape="1">
          <a:blip r:embed="rId3">
            <a:alphaModFix/>
          </a:blip>
          <a:srcRect/>
          <a:stretch/>
        </p:blipFill>
        <p:spPr>
          <a:xfrm>
            <a:off x="152400" y="152400"/>
            <a:ext cx="11778874" cy="4359000"/>
          </a:xfrm>
          <a:prstGeom prst="rect">
            <a:avLst/>
          </a:prstGeom>
          <a:noFill/>
          <a:ln>
            <a:noFill/>
          </a:ln>
        </p:spPr>
      </p:pic>
      <p:sp>
        <p:nvSpPr>
          <p:cNvPr id="437" name="Google Shape;437;g11a1414c632_0_29"/>
          <p:cNvSpPr txBox="1"/>
          <p:nvPr/>
        </p:nvSpPr>
        <p:spPr>
          <a:xfrm>
            <a:off x="152400" y="4792350"/>
            <a:ext cx="113658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IN" sz="1900" b="1" i="0" u="none" strike="noStrike" cap="none">
                <a:solidFill>
                  <a:srgbClr val="000000"/>
                </a:solidFill>
                <a:latin typeface="Calibri"/>
                <a:ea typeface="Calibri"/>
                <a:cs typeface="Calibri"/>
                <a:sym typeface="Calibri"/>
              </a:rPr>
              <a:t>now in this case you just need to add link and not to do copy of all elements downwards which we were doing in array. Just we need to add link &amp; change address. So, insertion is very easy</a:t>
            </a:r>
            <a:endParaRPr sz="2200" b="1"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11d60e01283_0_168"/>
          <p:cNvSpPr txBox="1">
            <a:spLocks noGrp="1"/>
          </p:cNvSpPr>
          <p:nvPr>
            <p:ph type="body" idx="4294967295"/>
          </p:nvPr>
        </p:nvSpPr>
        <p:spPr>
          <a:xfrm>
            <a:off x="131180" y="863444"/>
            <a:ext cx="11929500" cy="5590500"/>
          </a:xfrm>
          <a:prstGeom prst="rect">
            <a:avLst/>
          </a:prstGeom>
          <a:noFill/>
          <a:ln>
            <a:noFill/>
          </a:ln>
        </p:spPr>
        <p:txBody>
          <a:bodyPr spcFirstLastPara="1" wrap="square" lIns="91425" tIns="45700" rIns="91425" bIns="45700" anchor="t" anchorCtr="0">
            <a:normAutofit/>
          </a:bodyPr>
          <a:lstStyle/>
          <a:p>
            <a:pPr marL="265112" lvl="0" indent="-265112" algn="just" rtl="0">
              <a:lnSpc>
                <a:spcPct val="114000"/>
              </a:lnSpc>
              <a:spcBef>
                <a:spcPts val="0"/>
              </a:spcBef>
              <a:spcAft>
                <a:spcPts val="0"/>
              </a:spcAft>
              <a:buClr>
                <a:schemeClr val="accent6"/>
              </a:buClr>
              <a:buSzPts val="2400"/>
              <a:buFont typeface="Noto Sans Symbols"/>
              <a:buChar char="🞂"/>
            </a:pPr>
            <a:r>
              <a:rPr lang="en-IN">
                <a:solidFill>
                  <a:srgbClr val="C00000"/>
                </a:solidFill>
              </a:rPr>
              <a:t>Insertion Operation</a:t>
            </a:r>
            <a:endParaRPr/>
          </a:p>
          <a:p>
            <a:pPr marL="809625" lvl="1" indent="-352425" algn="just" rtl="0">
              <a:lnSpc>
                <a:spcPct val="114000"/>
              </a:lnSpc>
              <a:spcBef>
                <a:spcPts val="1000"/>
              </a:spcBef>
              <a:spcAft>
                <a:spcPts val="0"/>
              </a:spcAft>
              <a:buSzPts val="2000"/>
              <a:buChar char="•"/>
            </a:pPr>
            <a:r>
              <a:rPr lang="en-IN"/>
              <a:t>We have an </a:t>
            </a:r>
            <a:r>
              <a:rPr lang="en-IN" i="1"/>
              <a:t>n</a:t>
            </a:r>
            <a:r>
              <a:rPr lang="en-IN"/>
              <a:t> elements in list and it is required to insert a new element between the first and second element, what to do with sequential allocation &amp; linked allocation?</a:t>
            </a:r>
            <a:endParaRPr/>
          </a:p>
          <a:p>
            <a:pPr marL="809625" lvl="1" indent="-352425" algn="just" rtl="0">
              <a:lnSpc>
                <a:spcPct val="114000"/>
              </a:lnSpc>
              <a:spcBef>
                <a:spcPts val="1000"/>
              </a:spcBef>
              <a:spcAft>
                <a:spcPts val="0"/>
              </a:spcAft>
              <a:buSzPts val="2000"/>
              <a:buChar char="•"/>
            </a:pPr>
            <a:r>
              <a:rPr lang="en-IN"/>
              <a:t>Insertion operation is more efficient in Linked allocation.</a:t>
            </a:r>
            <a:endParaRPr/>
          </a:p>
        </p:txBody>
      </p:sp>
      <p:grpSp>
        <p:nvGrpSpPr>
          <p:cNvPr id="443" name="Google Shape;443;g11d60e01283_0_168"/>
          <p:cNvGrpSpPr/>
          <p:nvPr/>
        </p:nvGrpSpPr>
        <p:grpSpPr>
          <a:xfrm>
            <a:off x="2190468" y="3048000"/>
            <a:ext cx="1532242" cy="533400"/>
            <a:chOff x="951919" y="5486400"/>
            <a:chExt cx="1532242" cy="533400"/>
          </a:xfrm>
        </p:grpSpPr>
        <p:sp>
          <p:nvSpPr>
            <p:cNvPr id="444" name="Google Shape;444;g11d60e01283_0_168"/>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A</a:t>
              </a:r>
              <a:endParaRPr sz="2400" b="1" i="0" u="none" strike="noStrike" cap="none">
                <a:solidFill>
                  <a:schemeClr val="lt1"/>
                </a:solidFill>
                <a:latin typeface="Roboto Condensed"/>
                <a:ea typeface="Roboto Condensed"/>
                <a:cs typeface="Roboto Condensed"/>
                <a:sym typeface="Roboto Condensed"/>
              </a:endParaRPr>
            </a:p>
          </p:txBody>
        </p:sp>
        <p:sp>
          <p:nvSpPr>
            <p:cNvPr id="445" name="Google Shape;445;g11d60e01283_0_168"/>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446" name="Google Shape;446;g11d60e01283_0_168"/>
          <p:cNvGrpSpPr/>
          <p:nvPr/>
        </p:nvGrpSpPr>
        <p:grpSpPr>
          <a:xfrm>
            <a:off x="4125907" y="3048000"/>
            <a:ext cx="1532242" cy="533400"/>
            <a:chOff x="951919" y="5486400"/>
            <a:chExt cx="1532242" cy="533400"/>
          </a:xfrm>
        </p:grpSpPr>
        <p:sp>
          <p:nvSpPr>
            <p:cNvPr id="447" name="Google Shape;447;g11d60e01283_0_168"/>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B</a:t>
              </a:r>
              <a:endParaRPr sz="2400" b="1" i="0" u="none" strike="noStrike" cap="none">
                <a:solidFill>
                  <a:schemeClr val="lt1"/>
                </a:solidFill>
                <a:latin typeface="Roboto Condensed"/>
                <a:ea typeface="Roboto Condensed"/>
                <a:cs typeface="Roboto Condensed"/>
                <a:sym typeface="Roboto Condensed"/>
              </a:endParaRPr>
            </a:p>
          </p:txBody>
        </p:sp>
        <p:sp>
          <p:nvSpPr>
            <p:cNvPr id="448" name="Google Shape;448;g11d60e01283_0_168"/>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449" name="Google Shape;449;g11d60e01283_0_168"/>
          <p:cNvGrpSpPr/>
          <p:nvPr/>
        </p:nvGrpSpPr>
        <p:grpSpPr>
          <a:xfrm>
            <a:off x="6030907" y="3048000"/>
            <a:ext cx="1532242" cy="533400"/>
            <a:chOff x="951919" y="5486400"/>
            <a:chExt cx="1532242" cy="533400"/>
          </a:xfrm>
        </p:grpSpPr>
        <p:sp>
          <p:nvSpPr>
            <p:cNvPr id="450" name="Google Shape;450;g11d60e01283_0_168"/>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C</a:t>
              </a:r>
              <a:endParaRPr sz="2400" b="1" i="0" u="none" strike="noStrike" cap="none">
                <a:solidFill>
                  <a:schemeClr val="lt1"/>
                </a:solidFill>
                <a:latin typeface="Roboto Condensed"/>
                <a:ea typeface="Roboto Condensed"/>
                <a:cs typeface="Roboto Condensed"/>
                <a:sym typeface="Roboto Condensed"/>
              </a:endParaRPr>
            </a:p>
          </p:txBody>
        </p:sp>
        <p:sp>
          <p:nvSpPr>
            <p:cNvPr id="451" name="Google Shape;451;g11d60e01283_0_168"/>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452" name="Google Shape;452;g11d60e01283_0_168"/>
          <p:cNvGrpSpPr/>
          <p:nvPr/>
        </p:nvGrpSpPr>
        <p:grpSpPr>
          <a:xfrm>
            <a:off x="7935907" y="3048000"/>
            <a:ext cx="1532242" cy="533400"/>
            <a:chOff x="951919" y="5486400"/>
            <a:chExt cx="1532242" cy="533400"/>
          </a:xfrm>
        </p:grpSpPr>
        <p:sp>
          <p:nvSpPr>
            <p:cNvPr id="453" name="Google Shape;453;g11d60e01283_0_168"/>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D</a:t>
              </a:r>
              <a:endParaRPr sz="2400" b="1" i="0" u="none" strike="noStrike" cap="none">
                <a:solidFill>
                  <a:schemeClr val="lt1"/>
                </a:solidFill>
                <a:latin typeface="Roboto Condensed"/>
                <a:ea typeface="Roboto Condensed"/>
                <a:cs typeface="Roboto Condensed"/>
                <a:sym typeface="Roboto Condensed"/>
              </a:endParaRPr>
            </a:p>
          </p:txBody>
        </p:sp>
        <p:sp>
          <p:nvSpPr>
            <p:cNvPr id="454" name="Google Shape;454;g11d60e01283_0_168"/>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cxnSp>
        <p:nvCxnSpPr>
          <p:cNvPr id="455" name="Google Shape;455;g11d60e01283_0_168"/>
          <p:cNvCxnSpPr>
            <a:stCxn id="445" idx="3"/>
            <a:endCxn id="447" idx="1"/>
          </p:cNvCxnSpPr>
          <p:nvPr/>
        </p:nvCxnSpPr>
        <p:spPr>
          <a:xfrm>
            <a:off x="3722710" y="3314700"/>
            <a:ext cx="4032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456" name="Google Shape;456;g11d60e01283_0_168"/>
          <p:cNvCxnSpPr>
            <a:stCxn id="448" idx="3"/>
            <a:endCxn id="450" idx="1"/>
          </p:cNvCxnSpPr>
          <p:nvPr/>
        </p:nvCxnSpPr>
        <p:spPr>
          <a:xfrm>
            <a:off x="5658149" y="3314700"/>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457" name="Google Shape;457;g11d60e01283_0_168"/>
          <p:cNvCxnSpPr>
            <a:stCxn id="451" idx="3"/>
            <a:endCxn id="453" idx="1"/>
          </p:cNvCxnSpPr>
          <p:nvPr/>
        </p:nvCxnSpPr>
        <p:spPr>
          <a:xfrm>
            <a:off x="7563149" y="3314700"/>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458" name="Google Shape;458;g11d60e01283_0_168"/>
          <p:cNvCxnSpPr/>
          <p:nvPr/>
        </p:nvCxnSpPr>
        <p:spPr>
          <a:xfrm flipH="1">
            <a:off x="8698049" y="3048000"/>
            <a:ext cx="770100" cy="533400"/>
          </a:xfrm>
          <a:prstGeom prst="straightConnector1">
            <a:avLst/>
          </a:prstGeom>
          <a:noFill/>
          <a:ln w="28575" cap="flat" cmpd="sng">
            <a:solidFill>
              <a:srgbClr val="B84742"/>
            </a:solidFill>
            <a:prstDash val="solid"/>
            <a:miter lim="800000"/>
            <a:headEnd type="none" w="sm" len="sm"/>
            <a:tailEnd type="none" w="sm" len="sm"/>
          </a:ln>
        </p:spPr>
      </p:cxnSp>
      <p:sp>
        <p:nvSpPr>
          <p:cNvPr id="459" name="Google Shape;459;g11d60e01283_0_168"/>
          <p:cNvSpPr txBox="1"/>
          <p:nvPr/>
        </p:nvSpPr>
        <p:spPr>
          <a:xfrm>
            <a:off x="4570829" y="352176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1000</a:t>
            </a:r>
            <a:endParaRPr sz="1800" b="1" i="0" u="none" strike="noStrike" cap="none">
              <a:solidFill>
                <a:srgbClr val="C00000"/>
              </a:solidFill>
              <a:latin typeface="Roboto Condensed"/>
              <a:ea typeface="Roboto Condensed"/>
              <a:cs typeface="Roboto Condensed"/>
              <a:sym typeface="Roboto Condensed"/>
            </a:endParaRPr>
          </a:p>
        </p:txBody>
      </p:sp>
      <p:sp>
        <p:nvSpPr>
          <p:cNvPr id="460" name="Google Shape;460;g11d60e01283_0_168"/>
          <p:cNvSpPr txBox="1"/>
          <p:nvPr/>
        </p:nvSpPr>
        <p:spPr>
          <a:xfrm>
            <a:off x="6477444" y="3535017"/>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2050</a:t>
            </a:r>
            <a:endParaRPr sz="1800" b="1" i="0" u="none" strike="noStrike" cap="none">
              <a:solidFill>
                <a:srgbClr val="C00000"/>
              </a:solidFill>
              <a:latin typeface="Roboto Condensed"/>
              <a:ea typeface="Roboto Condensed"/>
              <a:cs typeface="Roboto Condensed"/>
              <a:sym typeface="Roboto Condensed"/>
            </a:endParaRPr>
          </a:p>
        </p:txBody>
      </p:sp>
      <p:sp>
        <p:nvSpPr>
          <p:cNvPr id="461" name="Google Shape;461;g11d60e01283_0_168"/>
          <p:cNvSpPr txBox="1"/>
          <p:nvPr/>
        </p:nvSpPr>
        <p:spPr>
          <a:xfrm>
            <a:off x="8405562" y="3535017"/>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3335</a:t>
            </a:r>
            <a:endParaRPr sz="1800" b="1" i="0" u="none" strike="noStrike" cap="none">
              <a:solidFill>
                <a:srgbClr val="C00000"/>
              </a:solidFill>
              <a:latin typeface="Roboto Condensed"/>
              <a:ea typeface="Roboto Condensed"/>
              <a:cs typeface="Roboto Condensed"/>
              <a:sym typeface="Roboto Condensed"/>
            </a:endParaRPr>
          </a:p>
        </p:txBody>
      </p:sp>
      <p:sp>
        <p:nvSpPr>
          <p:cNvPr id="462" name="Google Shape;462;g11d60e01283_0_168"/>
          <p:cNvSpPr txBox="1"/>
          <p:nvPr/>
        </p:nvSpPr>
        <p:spPr>
          <a:xfrm>
            <a:off x="2640939" y="3533434"/>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5000</a:t>
            </a:r>
            <a:endParaRPr sz="1800" b="1" i="0" u="none" strike="noStrike" cap="none">
              <a:solidFill>
                <a:srgbClr val="C00000"/>
              </a:solidFill>
              <a:latin typeface="Roboto Condensed"/>
              <a:ea typeface="Roboto Condensed"/>
              <a:cs typeface="Roboto Condensed"/>
              <a:sym typeface="Roboto Condensed"/>
            </a:endParaRPr>
          </a:p>
        </p:txBody>
      </p:sp>
      <p:sp>
        <p:nvSpPr>
          <p:cNvPr id="463" name="Google Shape;463;g11d60e01283_0_168"/>
          <p:cNvSpPr txBox="1"/>
          <p:nvPr/>
        </p:nvSpPr>
        <p:spPr>
          <a:xfrm>
            <a:off x="3024207" y="3135868"/>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1000</a:t>
            </a:r>
            <a:endParaRPr sz="1800" b="1" i="0" u="none" strike="noStrike" cap="none">
              <a:solidFill>
                <a:srgbClr val="FFFF00"/>
              </a:solidFill>
              <a:latin typeface="Roboto Condensed"/>
              <a:ea typeface="Roboto Condensed"/>
              <a:cs typeface="Roboto Condensed"/>
              <a:sym typeface="Roboto Condensed"/>
            </a:endParaRPr>
          </a:p>
        </p:txBody>
      </p:sp>
      <p:sp>
        <p:nvSpPr>
          <p:cNvPr id="464" name="Google Shape;464;g11d60e01283_0_168"/>
          <p:cNvSpPr txBox="1"/>
          <p:nvPr/>
        </p:nvSpPr>
        <p:spPr>
          <a:xfrm>
            <a:off x="4949085" y="3124200"/>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2050</a:t>
            </a:r>
            <a:endParaRPr sz="1800" b="1" i="0" u="none" strike="noStrike" cap="none">
              <a:solidFill>
                <a:srgbClr val="FFFF00"/>
              </a:solidFill>
              <a:latin typeface="Roboto Condensed"/>
              <a:ea typeface="Roboto Condensed"/>
              <a:cs typeface="Roboto Condensed"/>
              <a:sym typeface="Roboto Condensed"/>
            </a:endParaRPr>
          </a:p>
        </p:txBody>
      </p:sp>
      <p:sp>
        <p:nvSpPr>
          <p:cNvPr id="465" name="Google Shape;465;g11d60e01283_0_168"/>
          <p:cNvSpPr txBox="1"/>
          <p:nvPr/>
        </p:nvSpPr>
        <p:spPr>
          <a:xfrm>
            <a:off x="6860712" y="3124200"/>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3335</a:t>
            </a:r>
            <a:endParaRPr sz="1800" b="1" i="0" u="none" strike="noStrike" cap="none">
              <a:solidFill>
                <a:srgbClr val="FFFF00"/>
              </a:solidFill>
              <a:latin typeface="Roboto Condensed"/>
              <a:ea typeface="Roboto Condensed"/>
              <a:cs typeface="Roboto Condensed"/>
              <a:sym typeface="Roboto Condensed"/>
            </a:endParaRPr>
          </a:p>
        </p:txBody>
      </p:sp>
      <p:grpSp>
        <p:nvGrpSpPr>
          <p:cNvPr id="466" name="Google Shape;466;g11d60e01283_0_168"/>
          <p:cNvGrpSpPr/>
          <p:nvPr/>
        </p:nvGrpSpPr>
        <p:grpSpPr>
          <a:xfrm>
            <a:off x="2131363" y="4169252"/>
            <a:ext cx="1532242" cy="533400"/>
            <a:chOff x="951919" y="5486400"/>
            <a:chExt cx="1532242" cy="533400"/>
          </a:xfrm>
        </p:grpSpPr>
        <p:sp>
          <p:nvSpPr>
            <p:cNvPr id="467" name="Google Shape;467;g11d60e01283_0_168"/>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A</a:t>
              </a:r>
              <a:endParaRPr sz="2400" b="1" i="0" u="none" strike="noStrike" cap="none">
                <a:solidFill>
                  <a:schemeClr val="lt1"/>
                </a:solidFill>
                <a:latin typeface="Roboto Condensed"/>
                <a:ea typeface="Roboto Condensed"/>
                <a:cs typeface="Roboto Condensed"/>
                <a:sym typeface="Roboto Condensed"/>
              </a:endParaRPr>
            </a:p>
          </p:txBody>
        </p:sp>
        <p:sp>
          <p:nvSpPr>
            <p:cNvPr id="468" name="Google Shape;468;g11d60e01283_0_168"/>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469" name="Google Shape;469;g11d60e01283_0_168"/>
          <p:cNvGrpSpPr/>
          <p:nvPr/>
        </p:nvGrpSpPr>
        <p:grpSpPr>
          <a:xfrm>
            <a:off x="4948070" y="4169252"/>
            <a:ext cx="1532242" cy="533400"/>
            <a:chOff x="951919" y="5486400"/>
            <a:chExt cx="1532242" cy="533400"/>
          </a:xfrm>
        </p:grpSpPr>
        <p:sp>
          <p:nvSpPr>
            <p:cNvPr id="470" name="Google Shape;470;g11d60e01283_0_168"/>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B</a:t>
              </a:r>
              <a:endParaRPr sz="2400" b="1" i="0" u="none" strike="noStrike" cap="none">
                <a:solidFill>
                  <a:schemeClr val="lt1"/>
                </a:solidFill>
                <a:latin typeface="Roboto Condensed"/>
                <a:ea typeface="Roboto Condensed"/>
                <a:cs typeface="Roboto Condensed"/>
                <a:sym typeface="Roboto Condensed"/>
              </a:endParaRPr>
            </a:p>
          </p:txBody>
        </p:sp>
        <p:sp>
          <p:nvSpPr>
            <p:cNvPr id="471" name="Google Shape;471;g11d60e01283_0_168"/>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472" name="Google Shape;472;g11d60e01283_0_168"/>
          <p:cNvGrpSpPr/>
          <p:nvPr/>
        </p:nvGrpSpPr>
        <p:grpSpPr>
          <a:xfrm>
            <a:off x="6853070" y="4169252"/>
            <a:ext cx="1532242" cy="533400"/>
            <a:chOff x="951919" y="5486400"/>
            <a:chExt cx="1532242" cy="533400"/>
          </a:xfrm>
        </p:grpSpPr>
        <p:sp>
          <p:nvSpPr>
            <p:cNvPr id="473" name="Google Shape;473;g11d60e01283_0_168"/>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C</a:t>
              </a:r>
              <a:endParaRPr sz="2400" b="1" i="0" u="none" strike="noStrike" cap="none">
                <a:solidFill>
                  <a:schemeClr val="lt1"/>
                </a:solidFill>
                <a:latin typeface="Roboto Condensed"/>
                <a:ea typeface="Roboto Condensed"/>
                <a:cs typeface="Roboto Condensed"/>
                <a:sym typeface="Roboto Condensed"/>
              </a:endParaRPr>
            </a:p>
          </p:txBody>
        </p:sp>
        <p:sp>
          <p:nvSpPr>
            <p:cNvPr id="474" name="Google Shape;474;g11d60e01283_0_168"/>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475" name="Google Shape;475;g11d60e01283_0_168"/>
          <p:cNvGrpSpPr/>
          <p:nvPr/>
        </p:nvGrpSpPr>
        <p:grpSpPr>
          <a:xfrm>
            <a:off x="8758070" y="4169252"/>
            <a:ext cx="1532242" cy="533400"/>
            <a:chOff x="951919" y="5486400"/>
            <a:chExt cx="1532242" cy="533400"/>
          </a:xfrm>
        </p:grpSpPr>
        <p:sp>
          <p:nvSpPr>
            <p:cNvPr id="476" name="Google Shape;476;g11d60e01283_0_168"/>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D</a:t>
              </a:r>
              <a:endParaRPr sz="2400" b="1" i="0" u="none" strike="noStrike" cap="none">
                <a:solidFill>
                  <a:schemeClr val="lt1"/>
                </a:solidFill>
                <a:latin typeface="Roboto Condensed"/>
                <a:ea typeface="Roboto Condensed"/>
                <a:cs typeface="Roboto Condensed"/>
                <a:sym typeface="Roboto Condensed"/>
              </a:endParaRPr>
            </a:p>
          </p:txBody>
        </p:sp>
        <p:sp>
          <p:nvSpPr>
            <p:cNvPr id="477" name="Google Shape;477;g11d60e01283_0_168"/>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cxnSp>
        <p:nvCxnSpPr>
          <p:cNvPr id="478" name="Google Shape;478;g11d60e01283_0_168"/>
          <p:cNvCxnSpPr>
            <a:stCxn id="471" idx="3"/>
            <a:endCxn id="473" idx="1"/>
          </p:cNvCxnSpPr>
          <p:nvPr/>
        </p:nvCxnSpPr>
        <p:spPr>
          <a:xfrm>
            <a:off x="6480312" y="4435952"/>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479" name="Google Shape;479;g11d60e01283_0_168"/>
          <p:cNvCxnSpPr>
            <a:stCxn id="474" idx="3"/>
            <a:endCxn id="476" idx="1"/>
          </p:cNvCxnSpPr>
          <p:nvPr/>
        </p:nvCxnSpPr>
        <p:spPr>
          <a:xfrm>
            <a:off x="8385312" y="4435952"/>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480" name="Google Shape;480;g11d60e01283_0_168"/>
          <p:cNvCxnSpPr/>
          <p:nvPr/>
        </p:nvCxnSpPr>
        <p:spPr>
          <a:xfrm flipH="1">
            <a:off x="9520212" y="4169252"/>
            <a:ext cx="770100" cy="533400"/>
          </a:xfrm>
          <a:prstGeom prst="straightConnector1">
            <a:avLst/>
          </a:prstGeom>
          <a:noFill/>
          <a:ln w="28575" cap="flat" cmpd="sng">
            <a:solidFill>
              <a:srgbClr val="B84742"/>
            </a:solidFill>
            <a:prstDash val="solid"/>
            <a:miter lim="800000"/>
            <a:headEnd type="none" w="sm" len="sm"/>
            <a:tailEnd type="none" w="sm" len="sm"/>
          </a:ln>
        </p:spPr>
      </p:cxnSp>
      <p:sp>
        <p:nvSpPr>
          <p:cNvPr id="481" name="Google Shape;481;g11d60e01283_0_168"/>
          <p:cNvSpPr txBox="1"/>
          <p:nvPr/>
        </p:nvSpPr>
        <p:spPr>
          <a:xfrm>
            <a:off x="5392992" y="4643018"/>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1000</a:t>
            </a:r>
            <a:endParaRPr sz="1800" b="1" i="0" u="none" strike="noStrike" cap="none">
              <a:solidFill>
                <a:srgbClr val="C00000"/>
              </a:solidFill>
              <a:latin typeface="Roboto Condensed"/>
              <a:ea typeface="Roboto Condensed"/>
              <a:cs typeface="Roboto Condensed"/>
              <a:sym typeface="Roboto Condensed"/>
            </a:endParaRPr>
          </a:p>
        </p:txBody>
      </p:sp>
      <p:sp>
        <p:nvSpPr>
          <p:cNvPr id="482" name="Google Shape;482;g11d60e01283_0_168"/>
          <p:cNvSpPr txBox="1"/>
          <p:nvPr/>
        </p:nvSpPr>
        <p:spPr>
          <a:xfrm>
            <a:off x="7299607" y="4656269"/>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2050</a:t>
            </a:r>
            <a:endParaRPr sz="1800" b="1" i="0" u="none" strike="noStrike" cap="none">
              <a:solidFill>
                <a:srgbClr val="C00000"/>
              </a:solidFill>
              <a:latin typeface="Roboto Condensed"/>
              <a:ea typeface="Roboto Condensed"/>
              <a:cs typeface="Roboto Condensed"/>
              <a:sym typeface="Roboto Condensed"/>
            </a:endParaRPr>
          </a:p>
        </p:txBody>
      </p:sp>
      <p:sp>
        <p:nvSpPr>
          <p:cNvPr id="483" name="Google Shape;483;g11d60e01283_0_168"/>
          <p:cNvSpPr txBox="1"/>
          <p:nvPr/>
        </p:nvSpPr>
        <p:spPr>
          <a:xfrm>
            <a:off x="9227725" y="4656269"/>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3335</a:t>
            </a:r>
            <a:endParaRPr sz="1800" b="1" i="0" u="none" strike="noStrike" cap="none">
              <a:solidFill>
                <a:srgbClr val="C00000"/>
              </a:solidFill>
              <a:latin typeface="Roboto Condensed"/>
              <a:ea typeface="Roboto Condensed"/>
              <a:cs typeface="Roboto Condensed"/>
              <a:sym typeface="Roboto Condensed"/>
            </a:endParaRPr>
          </a:p>
        </p:txBody>
      </p:sp>
      <p:sp>
        <p:nvSpPr>
          <p:cNvPr id="484" name="Google Shape;484;g11d60e01283_0_168"/>
          <p:cNvSpPr txBox="1"/>
          <p:nvPr/>
        </p:nvSpPr>
        <p:spPr>
          <a:xfrm>
            <a:off x="2407023" y="465468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5000</a:t>
            </a:r>
            <a:endParaRPr sz="1800" b="1" i="0" u="none" strike="noStrike" cap="none">
              <a:solidFill>
                <a:srgbClr val="C00000"/>
              </a:solidFill>
              <a:latin typeface="Roboto Condensed"/>
              <a:ea typeface="Roboto Condensed"/>
              <a:cs typeface="Roboto Condensed"/>
              <a:sym typeface="Roboto Condensed"/>
            </a:endParaRPr>
          </a:p>
        </p:txBody>
      </p:sp>
      <p:sp>
        <p:nvSpPr>
          <p:cNvPr id="485" name="Google Shape;485;g11d60e01283_0_168"/>
          <p:cNvSpPr txBox="1"/>
          <p:nvPr/>
        </p:nvSpPr>
        <p:spPr>
          <a:xfrm>
            <a:off x="2965102" y="4257120"/>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2100</a:t>
            </a:r>
            <a:endParaRPr sz="1800" b="1" i="0" u="none" strike="noStrike" cap="none">
              <a:solidFill>
                <a:srgbClr val="FFFF00"/>
              </a:solidFill>
              <a:latin typeface="Roboto Condensed"/>
              <a:ea typeface="Roboto Condensed"/>
              <a:cs typeface="Roboto Condensed"/>
              <a:sym typeface="Roboto Condensed"/>
            </a:endParaRPr>
          </a:p>
        </p:txBody>
      </p:sp>
      <p:sp>
        <p:nvSpPr>
          <p:cNvPr id="486" name="Google Shape;486;g11d60e01283_0_168"/>
          <p:cNvSpPr txBox="1"/>
          <p:nvPr/>
        </p:nvSpPr>
        <p:spPr>
          <a:xfrm>
            <a:off x="5771248" y="4245452"/>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2050</a:t>
            </a:r>
            <a:endParaRPr sz="1800" b="1" i="0" u="none" strike="noStrike" cap="none">
              <a:solidFill>
                <a:srgbClr val="FFFF00"/>
              </a:solidFill>
              <a:latin typeface="Roboto Condensed"/>
              <a:ea typeface="Roboto Condensed"/>
              <a:cs typeface="Roboto Condensed"/>
              <a:sym typeface="Roboto Condensed"/>
            </a:endParaRPr>
          </a:p>
        </p:txBody>
      </p:sp>
      <p:sp>
        <p:nvSpPr>
          <p:cNvPr id="487" name="Google Shape;487;g11d60e01283_0_168"/>
          <p:cNvSpPr txBox="1"/>
          <p:nvPr/>
        </p:nvSpPr>
        <p:spPr>
          <a:xfrm>
            <a:off x="7682875" y="4245452"/>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3335</a:t>
            </a:r>
            <a:endParaRPr sz="1800" b="1" i="0" u="none" strike="noStrike" cap="none">
              <a:solidFill>
                <a:srgbClr val="FFFF00"/>
              </a:solidFill>
              <a:latin typeface="Roboto Condensed"/>
              <a:ea typeface="Roboto Condensed"/>
              <a:cs typeface="Roboto Condensed"/>
              <a:sym typeface="Roboto Condensed"/>
            </a:endParaRPr>
          </a:p>
        </p:txBody>
      </p:sp>
      <p:grpSp>
        <p:nvGrpSpPr>
          <p:cNvPr id="488" name="Google Shape;488;g11d60e01283_0_168"/>
          <p:cNvGrpSpPr/>
          <p:nvPr/>
        </p:nvGrpSpPr>
        <p:grpSpPr>
          <a:xfrm>
            <a:off x="3451197" y="5325503"/>
            <a:ext cx="1532242" cy="533400"/>
            <a:chOff x="951919" y="5486400"/>
            <a:chExt cx="1532242" cy="533400"/>
          </a:xfrm>
        </p:grpSpPr>
        <p:sp>
          <p:nvSpPr>
            <p:cNvPr id="489" name="Google Shape;489;g11d60e01283_0_168"/>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X</a:t>
              </a:r>
              <a:endParaRPr sz="2400" b="1" i="0" u="none" strike="noStrike" cap="none">
                <a:solidFill>
                  <a:schemeClr val="lt1"/>
                </a:solidFill>
                <a:latin typeface="Roboto Condensed"/>
                <a:ea typeface="Roboto Condensed"/>
                <a:cs typeface="Roboto Condensed"/>
                <a:sym typeface="Roboto Condensed"/>
              </a:endParaRPr>
            </a:p>
          </p:txBody>
        </p:sp>
        <p:sp>
          <p:nvSpPr>
            <p:cNvPr id="490" name="Google Shape;490;g11d60e01283_0_168"/>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cxnSp>
        <p:nvCxnSpPr>
          <p:cNvPr id="491" name="Google Shape;491;g11d60e01283_0_168"/>
          <p:cNvCxnSpPr>
            <a:endCxn id="489" idx="1"/>
          </p:cNvCxnSpPr>
          <p:nvPr/>
        </p:nvCxnSpPr>
        <p:spPr>
          <a:xfrm>
            <a:off x="3024297" y="5592203"/>
            <a:ext cx="426900" cy="0"/>
          </a:xfrm>
          <a:prstGeom prst="straightConnector1">
            <a:avLst/>
          </a:prstGeom>
          <a:noFill/>
          <a:ln w="28575" cap="flat" cmpd="sng">
            <a:solidFill>
              <a:srgbClr val="B84742"/>
            </a:solidFill>
            <a:prstDash val="solid"/>
            <a:miter lim="800000"/>
            <a:headEnd type="none" w="sm" len="sm"/>
            <a:tailEnd type="stealth" w="med" len="med"/>
          </a:ln>
        </p:spPr>
      </p:cxnSp>
      <p:sp>
        <p:nvSpPr>
          <p:cNvPr id="492" name="Google Shape;492;g11d60e01283_0_168"/>
          <p:cNvSpPr txBox="1"/>
          <p:nvPr/>
        </p:nvSpPr>
        <p:spPr>
          <a:xfrm>
            <a:off x="3896119" y="5799269"/>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2100</a:t>
            </a:r>
            <a:endParaRPr sz="1800" b="1" i="0" u="none" strike="noStrike" cap="none">
              <a:solidFill>
                <a:srgbClr val="C00000"/>
              </a:solidFill>
              <a:latin typeface="Roboto Condensed"/>
              <a:ea typeface="Roboto Condensed"/>
              <a:cs typeface="Roboto Condensed"/>
              <a:sym typeface="Roboto Condensed"/>
            </a:endParaRPr>
          </a:p>
        </p:txBody>
      </p:sp>
      <p:sp>
        <p:nvSpPr>
          <p:cNvPr id="493" name="Google Shape;493;g11d60e01283_0_168"/>
          <p:cNvSpPr txBox="1"/>
          <p:nvPr/>
        </p:nvSpPr>
        <p:spPr>
          <a:xfrm>
            <a:off x="4274375" y="5401703"/>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1000</a:t>
            </a:r>
            <a:endParaRPr sz="1800" b="1" i="0" u="none" strike="noStrike" cap="none">
              <a:solidFill>
                <a:srgbClr val="FFFF00"/>
              </a:solidFill>
              <a:latin typeface="Roboto Condensed"/>
              <a:ea typeface="Roboto Condensed"/>
              <a:cs typeface="Roboto Condensed"/>
              <a:sym typeface="Roboto Condensed"/>
            </a:endParaRPr>
          </a:p>
        </p:txBody>
      </p:sp>
      <p:cxnSp>
        <p:nvCxnSpPr>
          <p:cNvPr id="494" name="Google Shape;494;g11d60e01283_0_168"/>
          <p:cNvCxnSpPr/>
          <p:nvPr/>
        </p:nvCxnSpPr>
        <p:spPr>
          <a:xfrm>
            <a:off x="3674847" y="4430118"/>
            <a:ext cx="306600" cy="0"/>
          </a:xfrm>
          <a:prstGeom prst="straightConnector1">
            <a:avLst/>
          </a:prstGeom>
          <a:noFill/>
          <a:ln w="28575" cap="flat" cmpd="sng">
            <a:solidFill>
              <a:srgbClr val="B84742"/>
            </a:solidFill>
            <a:prstDash val="solid"/>
            <a:miter lim="800000"/>
            <a:headEnd type="none" w="sm" len="sm"/>
            <a:tailEnd type="none" w="sm" len="sm"/>
          </a:ln>
        </p:spPr>
      </p:cxnSp>
      <p:cxnSp>
        <p:nvCxnSpPr>
          <p:cNvPr id="495" name="Google Shape;495;g11d60e01283_0_168"/>
          <p:cNvCxnSpPr/>
          <p:nvPr/>
        </p:nvCxnSpPr>
        <p:spPr>
          <a:xfrm>
            <a:off x="3981311" y="4430119"/>
            <a:ext cx="0" cy="410700"/>
          </a:xfrm>
          <a:prstGeom prst="straightConnector1">
            <a:avLst/>
          </a:prstGeom>
          <a:noFill/>
          <a:ln w="28575" cap="flat" cmpd="sng">
            <a:solidFill>
              <a:srgbClr val="B84742"/>
            </a:solidFill>
            <a:prstDash val="solid"/>
            <a:miter lim="800000"/>
            <a:headEnd type="none" w="sm" len="sm"/>
            <a:tailEnd type="none" w="sm" len="sm"/>
          </a:ln>
        </p:spPr>
      </p:cxnSp>
      <p:cxnSp>
        <p:nvCxnSpPr>
          <p:cNvPr id="496" name="Google Shape;496;g11d60e01283_0_168"/>
          <p:cNvCxnSpPr/>
          <p:nvPr/>
        </p:nvCxnSpPr>
        <p:spPr>
          <a:xfrm rot="10800000">
            <a:off x="3024312" y="4827684"/>
            <a:ext cx="957000" cy="0"/>
          </a:xfrm>
          <a:prstGeom prst="straightConnector1">
            <a:avLst/>
          </a:prstGeom>
          <a:noFill/>
          <a:ln w="28575" cap="flat" cmpd="sng">
            <a:solidFill>
              <a:srgbClr val="B84742"/>
            </a:solidFill>
            <a:prstDash val="solid"/>
            <a:miter lim="800000"/>
            <a:headEnd type="none" w="sm" len="sm"/>
            <a:tailEnd type="none" w="sm" len="sm"/>
          </a:ln>
        </p:spPr>
      </p:cxnSp>
      <p:cxnSp>
        <p:nvCxnSpPr>
          <p:cNvPr id="497" name="Google Shape;497;g11d60e01283_0_168"/>
          <p:cNvCxnSpPr/>
          <p:nvPr/>
        </p:nvCxnSpPr>
        <p:spPr>
          <a:xfrm>
            <a:off x="3024206" y="4827685"/>
            <a:ext cx="0" cy="764400"/>
          </a:xfrm>
          <a:prstGeom prst="straightConnector1">
            <a:avLst/>
          </a:prstGeom>
          <a:noFill/>
          <a:ln w="28575" cap="flat" cmpd="sng">
            <a:solidFill>
              <a:srgbClr val="B84742"/>
            </a:solidFill>
            <a:prstDash val="solid"/>
            <a:miter lim="800000"/>
            <a:headEnd type="none" w="sm" len="sm"/>
            <a:tailEnd type="none" w="sm" len="sm"/>
          </a:ln>
        </p:spPr>
      </p:cxnSp>
      <p:cxnSp>
        <p:nvCxnSpPr>
          <p:cNvPr id="498" name="Google Shape;498;g11d60e01283_0_168"/>
          <p:cNvCxnSpPr>
            <a:stCxn id="490" idx="3"/>
          </p:cNvCxnSpPr>
          <p:nvPr/>
        </p:nvCxnSpPr>
        <p:spPr>
          <a:xfrm rot="10800000" flipH="1">
            <a:off x="4983439" y="5586503"/>
            <a:ext cx="211500" cy="5700"/>
          </a:xfrm>
          <a:prstGeom prst="straightConnector1">
            <a:avLst/>
          </a:prstGeom>
          <a:noFill/>
          <a:ln w="28575" cap="flat" cmpd="sng">
            <a:solidFill>
              <a:srgbClr val="B84742"/>
            </a:solidFill>
            <a:prstDash val="solid"/>
            <a:miter lim="800000"/>
            <a:headEnd type="none" w="sm" len="sm"/>
            <a:tailEnd type="none" w="sm" len="sm"/>
          </a:ln>
        </p:spPr>
      </p:cxnSp>
      <p:cxnSp>
        <p:nvCxnSpPr>
          <p:cNvPr id="499" name="Google Shape;499;g11d60e01283_0_168"/>
          <p:cNvCxnSpPr/>
          <p:nvPr/>
        </p:nvCxnSpPr>
        <p:spPr>
          <a:xfrm rot="10800000">
            <a:off x="5194929" y="5178069"/>
            <a:ext cx="0" cy="408300"/>
          </a:xfrm>
          <a:prstGeom prst="straightConnector1">
            <a:avLst/>
          </a:prstGeom>
          <a:noFill/>
          <a:ln w="28575" cap="flat" cmpd="sng">
            <a:solidFill>
              <a:srgbClr val="B84742"/>
            </a:solidFill>
            <a:prstDash val="solid"/>
            <a:miter lim="800000"/>
            <a:headEnd type="none" w="sm" len="sm"/>
            <a:tailEnd type="none" w="sm" len="sm"/>
          </a:ln>
        </p:spPr>
      </p:cxnSp>
      <p:cxnSp>
        <p:nvCxnSpPr>
          <p:cNvPr id="500" name="Google Shape;500;g11d60e01283_0_168"/>
          <p:cNvCxnSpPr/>
          <p:nvPr/>
        </p:nvCxnSpPr>
        <p:spPr>
          <a:xfrm rot="10800000">
            <a:off x="4600629" y="5178001"/>
            <a:ext cx="594300" cy="0"/>
          </a:xfrm>
          <a:prstGeom prst="straightConnector1">
            <a:avLst/>
          </a:prstGeom>
          <a:noFill/>
          <a:ln w="28575" cap="flat" cmpd="sng">
            <a:solidFill>
              <a:srgbClr val="B84742"/>
            </a:solidFill>
            <a:prstDash val="solid"/>
            <a:miter lim="800000"/>
            <a:headEnd type="none" w="sm" len="sm"/>
            <a:tailEnd type="none" w="sm" len="sm"/>
          </a:ln>
        </p:spPr>
      </p:cxnSp>
      <p:cxnSp>
        <p:nvCxnSpPr>
          <p:cNvPr id="501" name="Google Shape;501;g11d60e01283_0_168"/>
          <p:cNvCxnSpPr/>
          <p:nvPr/>
        </p:nvCxnSpPr>
        <p:spPr>
          <a:xfrm rot="10800000">
            <a:off x="4600745" y="4441802"/>
            <a:ext cx="0" cy="736200"/>
          </a:xfrm>
          <a:prstGeom prst="straightConnector1">
            <a:avLst/>
          </a:prstGeom>
          <a:noFill/>
          <a:ln w="28575" cap="flat" cmpd="sng">
            <a:solidFill>
              <a:srgbClr val="B84742"/>
            </a:solidFill>
            <a:prstDash val="solid"/>
            <a:miter lim="800000"/>
            <a:headEnd type="none" w="sm" len="sm"/>
            <a:tailEnd type="none" w="sm" len="sm"/>
          </a:ln>
        </p:spPr>
      </p:cxnSp>
      <p:cxnSp>
        <p:nvCxnSpPr>
          <p:cNvPr id="502" name="Google Shape;502;g11d60e01283_0_168"/>
          <p:cNvCxnSpPr/>
          <p:nvPr/>
        </p:nvCxnSpPr>
        <p:spPr>
          <a:xfrm>
            <a:off x="4602440" y="4441961"/>
            <a:ext cx="331500" cy="0"/>
          </a:xfrm>
          <a:prstGeom prst="straightConnector1">
            <a:avLst/>
          </a:prstGeom>
          <a:noFill/>
          <a:ln w="28575" cap="flat" cmpd="sng">
            <a:solidFill>
              <a:srgbClr val="B84742"/>
            </a:solidFill>
            <a:prstDash val="solid"/>
            <a:miter lim="800000"/>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9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8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9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9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9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9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0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0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11d60e01283_0_232"/>
          <p:cNvSpPr txBox="1">
            <a:spLocks noGrp="1"/>
          </p:cNvSpPr>
          <p:nvPr>
            <p:ph type="body" idx="4294967295"/>
          </p:nvPr>
        </p:nvSpPr>
        <p:spPr>
          <a:xfrm>
            <a:off x="131180" y="863444"/>
            <a:ext cx="11929500" cy="5590500"/>
          </a:xfrm>
          <a:prstGeom prst="rect">
            <a:avLst/>
          </a:prstGeom>
          <a:noFill/>
          <a:ln>
            <a:noFill/>
          </a:ln>
        </p:spPr>
        <p:txBody>
          <a:bodyPr spcFirstLastPara="1" wrap="square" lIns="91425" tIns="45700" rIns="91425" bIns="45700" anchor="t" anchorCtr="0">
            <a:noAutofit/>
          </a:bodyPr>
          <a:lstStyle/>
          <a:p>
            <a:pPr marL="265112" lvl="0" indent="-265112" algn="just" rtl="0">
              <a:lnSpc>
                <a:spcPct val="114000"/>
              </a:lnSpc>
              <a:spcBef>
                <a:spcPts val="0"/>
              </a:spcBef>
              <a:spcAft>
                <a:spcPts val="0"/>
              </a:spcAft>
              <a:buClr>
                <a:schemeClr val="accent6"/>
              </a:buClr>
              <a:buSzPts val="2400"/>
              <a:buFont typeface="Noto Sans Symbols"/>
              <a:buChar char="🞂"/>
            </a:pPr>
            <a:r>
              <a:rPr lang="en-IN">
                <a:solidFill>
                  <a:srgbClr val="C00000"/>
                </a:solidFill>
              </a:rPr>
              <a:t>Deletion Operation</a:t>
            </a:r>
            <a:endParaRPr/>
          </a:p>
          <a:p>
            <a:pPr marL="809625" lvl="1" indent="-352425" algn="just" rtl="0">
              <a:lnSpc>
                <a:spcPct val="114000"/>
              </a:lnSpc>
              <a:spcBef>
                <a:spcPts val="1000"/>
              </a:spcBef>
              <a:spcAft>
                <a:spcPts val="0"/>
              </a:spcAft>
              <a:buSzPts val="2000"/>
              <a:buChar char="•"/>
            </a:pPr>
            <a:r>
              <a:rPr lang="en-IN"/>
              <a:t>Deletion operation is more efficient in Linked Allocation</a:t>
            </a:r>
            <a:endParaRPr/>
          </a:p>
        </p:txBody>
      </p:sp>
      <p:grpSp>
        <p:nvGrpSpPr>
          <p:cNvPr id="508" name="Google Shape;508;g11d60e01283_0_232"/>
          <p:cNvGrpSpPr/>
          <p:nvPr/>
        </p:nvGrpSpPr>
        <p:grpSpPr>
          <a:xfrm>
            <a:off x="2190468" y="2209800"/>
            <a:ext cx="1532242" cy="533400"/>
            <a:chOff x="951919" y="5486400"/>
            <a:chExt cx="1532242" cy="533400"/>
          </a:xfrm>
        </p:grpSpPr>
        <p:sp>
          <p:nvSpPr>
            <p:cNvPr id="509" name="Google Shape;509;g11d60e01283_0_232"/>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A</a:t>
              </a:r>
              <a:endParaRPr sz="2400" b="1" i="0" u="none" strike="noStrike" cap="none">
                <a:solidFill>
                  <a:schemeClr val="lt1"/>
                </a:solidFill>
                <a:latin typeface="Roboto Condensed"/>
                <a:ea typeface="Roboto Condensed"/>
                <a:cs typeface="Roboto Condensed"/>
                <a:sym typeface="Roboto Condensed"/>
              </a:endParaRPr>
            </a:p>
          </p:txBody>
        </p:sp>
        <p:sp>
          <p:nvSpPr>
            <p:cNvPr id="510" name="Google Shape;510;g11d60e01283_0_232"/>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11" name="Google Shape;511;g11d60e01283_0_232"/>
          <p:cNvGrpSpPr/>
          <p:nvPr/>
        </p:nvGrpSpPr>
        <p:grpSpPr>
          <a:xfrm>
            <a:off x="4125907" y="2209800"/>
            <a:ext cx="1532242" cy="533400"/>
            <a:chOff x="951919" y="5486400"/>
            <a:chExt cx="1532242" cy="533400"/>
          </a:xfrm>
        </p:grpSpPr>
        <p:sp>
          <p:nvSpPr>
            <p:cNvPr id="512" name="Google Shape;512;g11d60e01283_0_232"/>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B</a:t>
              </a:r>
              <a:endParaRPr sz="2400" b="1" i="0" u="none" strike="noStrike" cap="none">
                <a:solidFill>
                  <a:schemeClr val="lt1"/>
                </a:solidFill>
                <a:latin typeface="Roboto Condensed"/>
                <a:ea typeface="Roboto Condensed"/>
                <a:cs typeface="Roboto Condensed"/>
                <a:sym typeface="Roboto Condensed"/>
              </a:endParaRPr>
            </a:p>
          </p:txBody>
        </p:sp>
        <p:sp>
          <p:nvSpPr>
            <p:cNvPr id="513" name="Google Shape;513;g11d60e01283_0_232"/>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14" name="Google Shape;514;g11d60e01283_0_232"/>
          <p:cNvGrpSpPr/>
          <p:nvPr/>
        </p:nvGrpSpPr>
        <p:grpSpPr>
          <a:xfrm>
            <a:off x="6030907" y="2209800"/>
            <a:ext cx="1532242" cy="533400"/>
            <a:chOff x="951919" y="5486400"/>
            <a:chExt cx="1532242" cy="533400"/>
          </a:xfrm>
        </p:grpSpPr>
        <p:sp>
          <p:nvSpPr>
            <p:cNvPr id="515" name="Google Shape;515;g11d60e01283_0_232"/>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C</a:t>
              </a:r>
              <a:endParaRPr sz="2400" b="1" i="0" u="none" strike="noStrike" cap="none">
                <a:solidFill>
                  <a:schemeClr val="lt1"/>
                </a:solidFill>
                <a:latin typeface="Roboto Condensed"/>
                <a:ea typeface="Roboto Condensed"/>
                <a:cs typeface="Roboto Condensed"/>
                <a:sym typeface="Roboto Condensed"/>
              </a:endParaRPr>
            </a:p>
          </p:txBody>
        </p:sp>
        <p:sp>
          <p:nvSpPr>
            <p:cNvPr id="516" name="Google Shape;516;g11d60e01283_0_232"/>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17" name="Google Shape;517;g11d60e01283_0_232"/>
          <p:cNvGrpSpPr/>
          <p:nvPr/>
        </p:nvGrpSpPr>
        <p:grpSpPr>
          <a:xfrm>
            <a:off x="7935907" y="2209800"/>
            <a:ext cx="1532242" cy="533400"/>
            <a:chOff x="951919" y="5486400"/>
            <a:chExt cx="1532242" cy="533400"/>
          </a:xfrm>
        </p:grpSpPr>
        <p:sp>
          <p:nvSpPr>
            <p:cNvPr id="518" name="Google Shape;518;g11d60e01283_0_232"/>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D</a:t>
              </a:r>
              <a:endParaRPr sz="2400" b="1" i="0" u="none" strike="noStrike" cap="none">
                <a:solidFill>
                  <a:schemeClr val="lt1"/>
                </a:solidFill>
                <a:latin typeface="Roboto Condensed"/>
                <a:ea typeface="Roboto Condensed"/>
                <a:cs typeface="Roboto Condensed"/>
                <a:sym typeface="Roboto Condensed"/>
              </a:endParaRPr>
            </a:p>
          </p:txBody>
        </p:sp>
        <p:sp>
          <p:nvSpPr>
            <p:cNvPr id="519" name="Google Shape;519;g11d60e01283_0_232"/>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cxnSp>
        <p:nvCxnSpPr>
          <p:cNvPr id="520" name="Google Shape;520;g11d60e01283_0_232"/>
          <p:cNvCxnSpPr>
            <a:stCxn id="510" idx="3"/>
            <a:endCxn id="512" idx="1"/>
          </p:cNvCxnSpPr>
          <p:nvPr/>
        </p:nvCxnSpPr>
        <p:spPr>
          <a:xfrm>
            <a:off x="3722710" y="2476500"/>
            <a:ext cx="4032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521" name="Google Shape;521;g11d60e01283_0_232"/>
          <p:cNvCxnSpPr>
            <a:stCxn id="513" idx="3"/>
            <a:endCxn id="515" idx="1"/>
          </p:cNvCxnSpPr>
          <p:nvPr/>
        </p:nvCxnSpPr>
        <p:spPr>
          <a:xfrm>
            <a:off x="5658149" y="2476500"/>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522" name="Google Shape;522;g11d60e01283_0_232"/>
          <p:cNvCxnSpPr>
            <a:stCxn id="516" idx="3"/>
            <a:endCxn id="518" idx="1"/>
          </p:cNvCxnSpPr>
          <p:nvPr/>
        </p:nvCxnSpPr>
        <p:spPr>
          <a:xfrm>
            <a:off x="7563149" y="2476500"/>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523" name="Google Shape;523;g11d60e01283_0_232"/>
          <p:cNvCxnSpPr/>
          <p:nvPr/>
        </p:nvCxnSpPr>
        <p:spPr>
          <a:xfrm flipH="1">
            <a:off x="8698049" y="2209800"/>
            <a:ext cx="770100" cy="533400"/>
          </a:xfrm>
          <a:prstGeom prst="straightConnector1">
            <a:avLst/>
          </a:prstGeom>
          <a:noFill/>
          <a:ln w="28575" cap="flat" cmpd="sng">
            <a:solidFill>
              <a:srgbClr val="B84742"/>
            </a:solidFill>
            <a:prstDash val="solid"/>
            <a:miter lim="800000"/>
            <a:headEnd type="none" w="sm" len="sm"/>
            <a:tailEnd type="none" w="sm" len="sm"/>
          </a:ln>
        </p:spPr>
      </p:cxnSp>
      <p:sp>
        <p:nvSpPr>
          <p:cNvPr id="524" name="Google Shape;524;g11d60e01283_0_232"/>
          <p:cNvSpPr txBox="1"/>
          <p:nvPr/>
        </p:nvSpPr>
        <p:spPr>
          <a:xfrm>
            <a:off x="6477444" y="2696817"/>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2050</a:t>
            </a:r>
            <a:endParaRPr sz="1800" b="1" i="0" u="none" strike="noStrike" cap="none">
              <a:solidFill>
                <a:srgbClr val="C00000"/>
              </a:solidFill>
              <a:latin typeface="Roboto Condensed"/>
              <a:ea typeface="Roboto Condensed"/>
              <a:cs typeface="Roboto Condensed"/>
              <a:sym typeface="Roboto Condensed"/>
            </a:endParaRPr>
          </a:p>
        </p:txBody>
      </p:sp>
      <p:sp>
        <p:nvSpPr>
          <p:cNvPr id="525" name="Google Shape;525;g11d60e01283_0_232"/>
          <p:cNvSpPr txBox="1"/>
          <p:nvPr/>
        </p:nvSpPr>
        <p:spPr>
          <a:xfrm>
            <a:off x="8405562" y="2696817"/>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3335</a:t>
            </a:r>
            <a:endParaRPr sz="1800" b="1" i="0" u="none" strike="noStrike" cap="none">
              <a:solidFill>
                <a:srgbClr val="C00000"/>
              </a:solidFill>
              <a:latin typeface="Roboto Condensed"/>
              <a:ea typeface="Roboto Condensed"/>
              <a:cs typeface="Roboto Condensed"/>
              <a:sym typeface="Roboto Condensed"/>
            </a:endParaRPr>
          </a:p>
        </p:txBody>
      </p:sp>
      <p:sp>
        <p:nvSpPr>
          <p:cNvPr id="526" name="Google Shape;526;g11d60e01283_0_232"/>
          <p:cNvSpPr txBox="1"/>
          <p:nvPr/>
        </p:nvSpPr>
        <p:spPr>
          <a:xfrm>
            <a:off x="2640939" y="2695234"/>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5000</a:t>
            </a:r>
            <a:endParaRPr sz="1800" b="1" i="0" u="none" strike="noStrike" cap="none">
              <a:solidFill>
                <a:srgbClr val="C00000"/>
              </a:solidFill>
              <a:latin typeface="Roboto Condensed"/>
              <a:ea typeface="Roboto Condensed"/>
              <a:cs typeface="Roboto Condensed"/>
              <a:sym typeface="Roboto Condensed"/>
            </a:endParaRPr>
          </a:p>
        </p:txBody>
      </p:sp>
      <p:sp>
        <p:nvSpPr>
          <p:cNvPr id="527" name="Google Shape;527;g11d60e01283_0_232"/>
          <p:cNvSpPr txBox="1"/>
          <p:nvPr/>
        </p:nvSpPr>
        <p:spPr>
          <a:xfrm>
            <a:off x="3024207" y="2297668"/>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1000</a:t>
            </a:r>
            <a:endParaRPr sz="1800" b="1" i="0" u="none" strike="noStrike" cap="none">
              <a:solidFill>
                <a:srgbClr val="FFFF00"/>
              </a:solidFill>
              <a:latin typeface="Roboto Condensed"/>
              <a:ea typeface="Roboto Condensed"/>
              <a:cs typeface="Roboto Condensed"/>
              <a:sym typeface="Roboto Condensed"/>
            </a:endParaRPr>
          </a:p>
        </p:txBody>
      </p:sp>
      <p:sp>
        <p:nvSpPr>
          <p:cNvPr id="528" name="Google Shape;528;g11d60e01283_0_232"/>
          <p:cNvSpPr txBox="1"/>
          <p:nvPr/>
        </p:nvSpPr>
        <p:spPr>
          <a:xfrm>
            <a:off x="4949085" y="2286000"/>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2050</a:t>
            </a:r>
            <a:endParaRPr sz="1800" b="1" i="0" u="none" strike="noStrike" cap="none">
              <a:solidFill>
                <a:srgbClr val="FFFF00"/>
              </a:solidFill>
              <a:latin typeface="Roboto Condensed"/>
              <a:ea typeface="Roboto Condensed"/>
              <a:cs typeface="Roboto Condensed"/>
              <a:sym typeface="Roboto Condensed"/>
            </a:endParaRPr>
          </a:p>
        </p:txBody>
      </p:sp>
      <p:sp>
        <p:nvSpPr>
          <p:cNvPr id="529" name="Google Shape;529;g11d60e01283_0_232"/>
          <p:cNvSpPr txBox="1"/>
          <p:nvPr/>
        </p:nvSpPr>
        <p:spPr>
          <a:xfrm>
            <a:off x="6860712" y="2286000"/>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3335</a:t>
            </a:r>
            <a:endParaRPr sz="1800" b="1" i="0" u="none" strike="noStrike" cap="none">
              <a:solidFill>
                <a:srgbClr val="FFFF00"/>
              </a:solidFill>
              <a:latin typeface="Roboto Condensed"/>
              <a:ea typeface="Roboto Condensed"/>
              <a:cs typeface="Roboto Condensed"/>
              <a:sym typeface="Roboto Condensed"/>
            </a:endParaRPr>
          </a:p>
        </p:txBody>
      </p:sp>
      <p:sp>
        <p:nvSpPr>
          <p:cNvPr id="530" name="Google Shape;530;g11d60e01283_0_232"/>
          <p:cNvSpPr/>
          <p:nvPr/>
        </p:nvSpPr>
        <p:spPr>
          <a:xfrm>
            <a:off x="4253458" y="2209800"/>
            <a:ext cx="1285500" cy="1524000"/>
          </a:xfrm>
          <a:prstGeom prst="mathMultiply">
            <a:avLst>
              <a:gd name="adj1" fmla="val 23520"/>
            </a:avLst>
          </a:prstGeom>
          <a:solidFill>
            <a:srgbClr val="B84742"/>
          </a:solidFill>
          <a:ln w="9525" cap="flat" cmpd="sng">
            <a:solidFill>
              <a:srgbClr val="B847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grpSp>
        <p:nvGrpSpPr>
          <p:cNvPr id="531" name="Google Shape;531;g11d60e01283_0_232"/>
          <p:cNvGrpSpPr/>
          <p:nvPr/>
        </p:nvGrpSpPr>
        <p:grpSpPr>
          <a:xfrm>
            <a:off x="2131363" y="4477651"/>
            <a:ext cx="1532242" cy="533400"/>
            <a:chOff x="951919" y="5486400"/>
            <a:chExt cx="1532242" cy="533400"/>
          </a:xfrm>
        </p:grpSpPr>
        <p:sp>
          <p:nvSpPr>
            <p:cNvPr id="532" name="Google Shape;532;g11d60e01283_0_232"/>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A</a:t>
              </a:r>
              <a:endParaRPr sz="2400" b="1" i="0" u="none" strike="noStrike" cap="none">
                <a:solidFill>
                  <a:schemeClr val="lt1"/>
                </a:solidFill>
                <a:latin typeface="Roboto Condensed"/>
                <a:ea typeface="Roboto Condensed"/>
                <a:cs typeface="Roboto Condensed"/>
                <a:sym typeface="Roboto Condensed"/>
              </a:endParaRPr>
            </a:p>
          </p:txBody>
        </p:sp>
        <p:sp>
          <p:nvSpPr>
            <p:cNvPr id="533" name="Google Shape;533;g11d60e01283_0_232"/>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34" name="Google Shape;534;g11d60e01283_0_232"/>
          <p:cNvGrpSpPr/>
          <p:nvPr/>
        </p:nvGrpSpPr>
        <p:grpSpPr>
          <a:xfrm>
            <a:off x="4066802" y="4477651"/>
            <a:ext cx="1532242" cy="533400"/>
            <a:chOff x="951919" y="5486400"/>
            <a:chExt cx="1532242" cy="533400"/>
          </a:xfrm>
        </p:grpSpPr>
        <p:sp>
          <p:nvSpPr>
            <p:cNvPr id="535" name="Google Shape;535;g11d60e01283_0_232"/>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B</a:t>
              </a:r>
              <a:endParaRPr sz="2400" b="1" i="0" u="none" strike="noStrike" cap="none">
                <a:solidFill>
                  <a:schemeClr val="lt1"/>
                </a:solidFill>
                <a:latin typeface="Roboto Condensed"/>
                <a:ea typeface="Roboto Condensed"/>
                <a:cs typeface="Roboto Condensed"/>
                <a:sym typeface="Roboto Condensed"/>
              </a:endParaRPr>
            </a:p>
          </p:txBody>
        </p:sp>
        <p:sp>
          <p:nvSpPr>
            <p:cNvPr id="536" name="Google Shape;536;g11d60e01283_0_232"/>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37" name="Google Shape;537;g11d60e01283_0_232"/>
          <p:cNvGrpSpPr/>
          <p:nvPr/>
        </p:nvGrpSpPr>
        <p:grpSpPr>
          <a:xfrm>
            <a:off x="5971802" y="4477651"/>
            <a:ext cx="1532242" cy="533400"/>
            <a:chOff x="951919" y="5486400"/>
            <a:chExt cx="1532242" cy="533400"/>
          </a:xfrm>
        </p:grpSpPr>
        <p:sp>
          <p:nvSpPr>
            <p:cNvPr id="538" name="Google Shape;538;g11d60e01283_0_232"/>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C</a:t>
              </a:r>
              <a:endParaRPr sz="2400" b="1" i="0" u="none" strike="noStrike" cap="none">
                <a:solidFill>
                  <a:schemeClr val="lt1"/>
                </a:solidFill>
                <a:latin typeface="Roboto Condensed"/>
                <a:ea typeface="Roboto Condensed"/>
                <a:cs typeface="Roboto Condensed"/>
                <a:sym typeface="Roboto Condensed"/>
              </a:endParaRPr>
            </a:p>
          </p:txBody>
        </p:sp>
        <p:sp>
          <p:nvSpPr>
            <p:cNvPr id="539" name="Google Shape;539;g11d60e01283_0_232"/>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40" name="Google Shape;540;g11d60e01283_0_232"/>
          <p:cNvGrpSpPr/>
          <p:nvPr/>
        </p:nvGrpSpPr>
        <p:grpSpPr>
          <a:xfrm>
            <a:off x="7876802" y="4477651"/>
            <a:ext cx="1532242" cy="533400"/>
            <a:chOff x="951919" y="5486400"/>
            <a:chExt cx="1532242" cy="533400"/>
          </a:xfrm>
        </p:grpSpPr>
        <p:sp>
          <p:nvSpPr>
            <p:cNvPr id="541" name="Google Shape;541;g11d60e01283_0_232"/>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D</a:t>
              </a:r>
              <a:endParaRPr sz="2400" b="1" i="0" u="none" strike="noStrike" cap="none">
                <a:solidFill>
                  <a:schemeClr val="lt1"/>
                </a:solidFill>
                <a:latin typeface="Roboto Condensed"/>
                <a:ea typeface="Roboto Condensed"/>
                <a:cs typeface="Roboto Condensed"/>
                <a:sym typeface="Roboto Condensed"/>
              </a:endParaRPr>
            </a:p>
          </p:txBody>
        </p:sp>
        <p:sp>
          <p:nvSpPr>
            <p:cNvPr id="542" name="Google Shape;542;g11d60e01283_0_232"/>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cxnSp>
        <p:nvCxnSpPr>
          <p:cNvPr id="543" name="Google Shape;543;g11d60e01283_0_232"/>
          <p:cNvCxnSpPr>
            <a:endCxn id="538" idx="1"/>
          </p:cNvCxnSpPr>
          <p:nvPr/>
        </p:nvCxnSpPr>
        <p:spPr>
          <a:xfrm>
            <a:off x="5715002" y="4744351"/>
            <a:ext cx="2568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544" name="Google Shape;544;g11d60e01283_0_232"/>
          <p:cNvCxnSpPr>
            <a:stCxn id="539" idx="3"/>
            <a:endCxn id="541" idx="1"/>
          </p:cNvCxnSpPr>
          <p:nvPr/>
        </p:nvCxnSpPr>
        <p:spPr>
          <a:xfrm>
            <a:off x="7504044" y="4744351"/>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545" name="Google Shape;545;g11d60e01283_0_232"/>
          <p:cNvCxnSpPr/>
          <p:nvPr/>
        </p:nvCxnSpPr>
        <p:spPr>
          <a:xfrm flipH="1">
            <a:off x="8638944" y="4477651"/>
            <a:ext cx="770100" cy="533400"/>
          </a:xfrm>
          <a:prstGeom prst="straightConnector1">
            <a:avLst/>
          </a:prstGeom>
          <a:noFill/>
          <a:ln w="28575" cap="flat" cmpd="sng">
            <a:solidFill>
              <a:srgbClr val="B84742"/>
            </a:solidFill>
            <a:prstDash val="solid"/>
            <a:miter lim="800000"/>
            <a:headEnd type="none" w="sm" len="sm"/>
            <a:tailEnd type="none" w="sm" len="sm"/>
          </a:ln>
        </p:spPr>
      </p:cxnSp>
      <p:sp>
        <p:nvSpPr>
          <p:cNvPr id="546" name="Google Shape;546;g11d60e01283_0_232"/>
          <p:cNvSpPr txBox="1"/>
          <p:nvPr/>
        </p:nvSpPr>
        <p:spPr>
          <a:xfrm>
            <a:off x="4511724" y="4951417"/>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1000</a:t>
            </a:r>
            <a:endParaRPr sz="1800" b="1" i="0" u="none" strike="noStrike" cap="none">
              <a:solidFill>
                <a:srgbClr val="C00000"/>
              </a:solidFill>
              <a:latin typeface="Roboto Condensed"/>
              <a:ea typeface="Roboto Condensed"/>
              <a:cs typeface="Roboto Condensed"/>
              <a:sym typeface="Roboto Condensed"/>
            </a:endParaRPr>
          </a:p>
        </p:txBody>
      </p:sp>
      <p:sp>
        <p:nvSpPr>
          <p:cNvPr id="547" name="Google Shape;547;g11d60e01283_0_232"/>
          <p:cNvSpPr txBox="1"/>
          <p:nvPr/>
        </p:nvSpPr>
        <p:spPr>
          <a:xfrm>
            <a:off x="6418339" y="4964668"/>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2050</a:t>
            </a:r>
            <a:endParaRPr sz="1800" b="1" i="0" u="none" strike="noStrike" cap="none">
              <a:solidFill>
                <a:srgbClr val="C00000"/>
              </a:solidFill>
              <a:latin typeface="Roboto Condensed"/>
              <a:ea typeface="Roboto Condensed"/>
              <a:cs typeface="Roboto Condensed"/>
              <a:sym typeface="Roboto Condensed"/>
            </a:endParaRPr>
          </a:p>
        </p:txBody>
      </p:sp>
      <p:sp>
        <p:nvSpPr>
          <p:cNvPr id="548" name="Google Shape;548;g11d60e01283_0_232"/>
          <p:cNvSpPr txBox="1"/>
          <p:nvPr/>
        </p:nvSpPr>
        <p:spPr>
          <a:xfrm>
            <a:off x="8346457" y="4964668"/>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3335</a:t>
            </a:r>
            <a:endParaRPr sz="1800" b="1" i="0" u="none" strike="noStrike" cap="none">
              <a:solidFill>
                <a:srgbClr val="C00000"/>
              </a:solidFill>
              <a:latin typeface="Roboto Condensed"/>
              <a:ea typeface="Roboto Condensed"/>
              <a:cs typeface="Roboto Condensed"/>
              <a:sym typeface="Roboto Condensed"/>
            </a:endParaRPr>
          </a:p>
        </p:txBody>
      </p:sp>
      <p:sp>
        <p:nvSpPr>
          <p:cNvPr id="549" name="Google Shape;549;g11d60e01283_0_232"/>
          <p:cNvSpPr txBox="1"/>
          <p:nvPr/>
        </p:nvSpPr>
        <p:spPr>
          <a:xfrm>
            <a:off x="2581834" y="4963085"/>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5000</a:t>
            </a:r>
            <a:endParaRPr sz="1800" b="1" i="0" u="none" strike="noStrike" cap="none">
              <a:solidFill>
                <a:srgbClr val="C00000"/>
              </a:solidFill>
              <a:latin typeface="Roboto Condensed"/>
              <a:ea typeface="Roboto Condensed"/>
              <a:cs typeface="Roboto Condensed"/>
              <a:sym typeface="Roboto Condensed"/>
            </a:endParaRPr>
          </a:p>
        </p:txBody>
      </p:sp>
      <p:sp>
        <p:nvSpPr>
          <p:cNvPr id="550" name="Google Shape;550;g11d60e01283_0_232"/>
          <p:cNvSpPr txBox="1"/>
          <p:nvPr/>
        </p:nvSpPr>
        <p:spPr>
          <a:xfrm>
            <a:off x="2965102" y="4565519"/>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2050</a:t>
            </a:r>
            <a:endParaRPr sz="1800" b="1" i="0" u="none" strike="noStrike" cap="none">
              <a:solidFill>
                <a:srgbClr val="FFFF00"/>
              </a:solidFill>
              <a:latin typeface="Roboto Condensed"/>
              <a:ea typeface="Roboto Condensed"/>
              <a:cs typeface="Roboto Condensed"/>
              <a:sym typeface="Roboto Condensed"/>
            </a:endParaRPr>
          </a:p>
        </p:txBody>
      </p:sp>
      <p:sp>
        <p:nvSpPr>
          <p:cNvPr id="551" name="Google Shape;551;g11d60e01283_0_232"/>
          <p:cNvSpPr txBox="1"/>
          <p:nvPr/>
        </p:nvSpPr>
        <p:spPr>
          <a:xfrm>
            <a:off x="4889980" y="4553851"/>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2050</a:t>
            </a:r>
            <a:endParaRPr sz="1800" b="1" i="0" u="none" strike="noStrike" cap="none">
              <a:solidFill>
                <a:srgbClr val="FFFF00"/>
              </a:solidFill>
              <a:latin typeface="Roboto Condensed"/>
              <a:ea typeface="Roboto Condensed"/>
              <a:cs typeface="Roboto Condensed"/>
              <a:sym typeface="Roboto Condensed"/>
            </a:endParaRPr>
          </a:p>
        </p:txBody>
      </p:sp>
      <p:sp>
        <p:nvSpPr>
          <p:cNvPr id="552" name="Google Shape;552;g11d60e01283_0_232"/>
          <p:cNvSpPr txBox="1"/>
          <p:nvPr/>
        </p:nvSpPr>
        <p:spPr>
          <a:xfrm>
            <a:off x="6801607" y="4553851"/>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3335</a:t>
            </a:r>
            <a:endParaRPr sz="1800" b="1" i="0" u="none" strike="noStrike" cap="none">
              <a:solidFill>
                <a:srgbClr val="FFFF00"/>
              </a:solidFill>
              <a:latin typeface="Roboto Condensed"/>
              <a:ea typeface="Roboto Condensed"/>
              <a:cs typeface="Roboto Condensed"/>
              <a:sym typeface="Roboto Condensed"/>
            </a:endParaRPr>
          </a:p>
        </p:txBody>
      </p:sp>
      <p:cxnSp>
        <p:nvCxnSpPr>
          <p:cNvPr id="553" name="Google Shape;553;g11d60e01283_0_232"/>
          <p:cNvCxnSpPr>
            <a:stCxn id="533" idx="3"/>
          </p:cNvCxnSpPr>
          <p:nvPr/>
        </p:nvCxnSpPr>
        <p:spPr>
          <a:xfrm>
            <a:off x="3663605" y="4744351"/>
            <a:ext cx="146400" cy="5700"/>
          </a:xfrm>
          <a:prstGeom prst="straightConnector1">
            <a:avLst/>
          </a:prstGeom>
          <a:noFill/>
          <a:ln w="28575" cap="flat" cmpd="sng">
            <a:solidFill>
              <a:srgbClr val="B84742"/>
            </a:solidFill>
            <a:prstDash val="solid"/>
            <a:miter lim="800000"/>
            <a:headEnd type="none" w="sm" len="sm"/>
            <a:tailEnd type="none" w="sm" len="sm"/>
          </a:ln>
        </p:spPr>
      </p:cxnSp>
      <p:cxnSp>
        <p:nvCxnSpPr>
          <p:cNvPr id="554" name="Google Shape;554;g11d60e01283_0_232"/>
          <p:cNvCxnSpPr/>
          <p:nvPr/>
        </p:nvCxnSpPr>
        <p:spPr>
          <a:xfrm rot="10800000">
            <a:off x="3810000" y="4038618"/>
            <a:ext cx="0" cy="699900"/>
          </a:xfrm>
          <a:prstGeom prst="straightConnector1">
            <a:avLst/>
          </a:prstGeom>
          <a:noFill/>
          <a:ln w="28575" cap="flat" cmpd="sng">
            <a:solidFill>
              <a:srgbClr val="B84742"/>
            </a:solidFill>
            <a:prstDash val="solid"/>
            <a:miter lim="800000"/>
            <a:headEnd type="none" w="sm" len="sm"/>
            <a:tailEnd type="none" w="sm" len="sm"/>
          </a:ln>
        </p:spPr>
      </p:cxnSp>
      <p:cxnSp>
        <p:nvCxnSpPr>
          <p:cNvPr id="555" name="Google Shape;555;g11d60e01283_0_232"/>
          <p:cNvCxnSpPr/>
          <p:nvPr/>
        </p:nvCxnSpPr>
        <p:spPr>
          <a:xfrm>
            <a:off x="3810000" y="4038600"/>
            <a:ext cx="1905000" cy="0"/>
          </a:xfrm>
          <a:prstGeom prst="straightConnector1">
            <a:avLst/>
          </a:prstGeom>
          <a:noFill/>
          <a:ln w="28575" cap="flat" cmpd="sng">
            <a:solidFill>
              <a:srgbClr val="B84742"/>
            </a:solidFill>
            <a:prstDash val="solid"/>
            <a:miter lim="800000"/>
            <a:headEnd type="none" w="sm" len="sm"/>
            <a:tailEnd type="none" w="sm" len="sm"/>
          </a:ln>
        </p:spPr>
      </p:cxnSp>
      <p:cxnSp>
        <p:nvCxnSpPr>
          <p:cNvPr id="556" name="Google Shape;556;g11d60e01283_0_232"/>
          <p:cNvCxnSpPr/>
          <p:nvPr/>
        </p:nvCxnSpPr>
        <p:spPr>
          <a:xfrm>
            <a:off x="5715000" y="4038601"/>
            <a:ext cx="0" cy="711600"/>
          </a:xfrm>
          <a:prstGeom prst="straightConnector1">
            <a:avLst/>
          </a:prstGeom>
          <a:noFill/>
          <a:ln w="28575" cap="flat" cmpd="sng">
            <a:solidFill>
              <a:srgbClr val="B84742"/>
            </a:solidFill>
            <a:prstDash val="solid"/>
            <a:miter lim="800000"/>
            <a:headEnd type="none" w="sm" len="sm"/>
            <a:tailEnd type="none" w="sm" len="sm"/>
          </a:ln>
        </p:spPr>
      </p:cxnSp>
      <p:sp>
        <p:nvSpPr>
          <p:cNvPr id="557" name="Google Shape;557;g11d60e01283_0_232"/>
          <p:cNvSpPr txBox="1"/>
          <p:nvPr/>
        </p:nvSpPr>
        <p:spPr>
          <a:xfrm>
            <a:off x="4570829" y="268356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1000</a:t>
            </a:r>
            <a:endParaRPr sz="1800" b="1" i="0" u="none" strike="noStrike" cap="none">
              <a:solidFill>
                <a:srgbClr val="C00000"/>
              </a:solidFill>
              <a:latin typeface="Roboto Condensed"/>
              <a:ea typeface="Roboto Condensed"/>
              <a:cs typeface="Roboto Condensed"/>
              <a:sym typeface="Roboto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5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5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5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4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5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1"/>
                                          </p:stCondLst>
                                        </p:cTn>
                                        <p:tgtEl>
                                          <p:spTgt spid="53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1"/>
                                          </p:stCondLst>
                                        </p:cTn>
                                        <p:tgtEl>
                                          <p:spTgt spid="54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1"/>
                                          </p:stCondLst>
                                        </p:cTn>
                                        <p:tgtEl>
                                          <p:spTgt spid="5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11d60e01283_0_286"/>
          <p:cNvSpPr txBox="1">
            <a:spLocks noGrp="1"/>
          </p:cNvSpPr>
          <p:nvPr>
            <p:ph type="body" idx="4294967295"/>
          </p:nvPr>
        </p:nvSpPr>
        <p:spPr>
          <a:xfrm>
            <a:off x="131180" y="863444"/>
            <a:ext cx="11929500" cy="5590500"/>
          </a:xfrm>
          <a:prstGeom prst="rect">
            <a:avLst/>
          </a:prstGeom>
          <a:noFill/>
          <a:ln>
            <a:noFill/>
          </a:ln>
        </p:spPr>
        <p:txBody>
          <a:bodyPr spcFirstLastPara="1" wrap="square" lIns="91425" tIns="45700" rIns="91425" bIns="45700" anchor="t" anchorCtr="0">
            <a:normAutofit/>
          </a:bodyPr>
          <a:lstStyle/>
          <a:p>
            <a:pPr marL="265112" lvl="0" indent="-239712" algn="just" rtl="0">
              <a:lnSpc>
                <a:spcPct val="114000"/>
              </a:lnSpc>
              <a:spcBef>
                <a:spcPts val="0"/>
              </a:spcBef>
              <a:spcAft>
                <a:spcPts val="0"/>
              </a:spcAft>
              <a:buClr>
                <a:schemeClr val="accent6"/>
              </a:buClr>
              <a:buSzPts val="2000"/>
              <a:buFont typeface="Noto Sans Symbols"/>
              <a:buChar char="🞂"/>
            </a:pPr>
            <a:r>
              <a:rPr lang="en-IN" sz="2400">
                <a:solidFill>
                  <a:srgbClr val="C00000"/>
                </a:solidFill>
              </a:rPr>
              <a:t>Search Operation</a:t>
            </a:r>
            <a:endParaRPr sz="2400"/>
          </a:p>
          <a:p>
            <a:pPr marL="809625" lvl="1" indent="-327025" algn="just" rtl="0">
              <a:lnSpc>
                <a:spcPct val="114000"/>
              </a:lnSpc>
              <a:spcBef>
                <a:spcPts val="1000"/>
              </a:spcBef>
              <a:spcAft>
                <a:spcPts val="0"/>
              </a:spcAft>
              <a:buSzPts val="1600"/>
              <a:buChar char="•"/>
            </a:pPr>
            <a:r>
              <a:rPr lang="en-IN" sz="2000" b="1">
                <a:solidFill>
                  <a:srgbClr val="34495E"/>
                </a:solidFill>
              </a:rPr>
              <a:t>If particular node in the list is required</a:t>
            </a:r>
            <a:r>
              <a:rPr lang="en-IN" sz="2000"/>
              <a:t>, it is necessary to follow links from the first node onwards until the desired node is found, in this situation </a:t>
            </a:r>
            <a:r>
              <a:rPr lang="en-IN" sz="2000" b="1"/>
              <a:t>it is more time consuming </a:t>
            </a:r>
            <a:r>
              <a:rPr lang="en-IN" sz="2000"/>
              <a:t>to go through linked list than a sequential list.</a:t>
            </a:r>
            <a:endParaRPr sz="2000"/>
          </a:p>
          <a:p>
            <a:pPr marL="809625" lvl="1" indent="-327025" algn="just" rtl="0">
              <a:lnSpc>
                <a:spcPct val="114000"/>
              </a:lnSpc>
              <a:spcBef>
                <a:spcPts val="1000"/>
              </a:spcBef>
              <a:spcAft>
                <a:spcPts val="0"/>
              </a:spcAft>
              <a:buSzPts val="1600"/>
              <a:buChar char="•"/>
            </a:pPr>
            <a:r>
              <a:rPr lang="en-IN" sz="2000" b="1">
                <a:solidFill>
                  <a:schemeClr val="accent2"/>
                </a:solidFill>
              </a:rPr>
              <a:t>Search operation is more time consuming in Linked Allocation</a:t>
            </a:r>
            <a:r>
              <a:rPr lang="en-IN" sz="2000"/>
              <a:t>.</a:t>
            </a:r>
            <a:endParaRPr sz="2000"/>
          </a:p>
          <a:p>
            <a:pPr marL="265112" lvl="0" indent="-239712" algn="just" rtl="0">
              <a:lnSpc>
                <a:spcPct val="114000"/>
              </a:lnSpc>
              <a:spcBef>
                <a:spcPts val="1000"/>
              </a:spcBef>
              <a:spcAft>
                <a:spcPts val="0"/>
              </a:spcAft>
              <a:buClr>
                <a:schemeClr val="accent6"/>
              </a:buClr>
              <a:buSzPts val="2000"/>
              <a:buFont typeface="Noto Sans Symbols"/>
              <a:buChar char="🞂"/>
            </a:pPr>
            <a:r>
              <a:rPr lang="en-IN" sz="2400">
                <a:solidFill>
                  <a:srgbClr val="C00000"/>
                </a:solidFill>
              </a:rPr>
              <a:t>Join Operation</a:t>
            </a:r>
            <a:endParaRPr sz="2400"/>
          </a:p>
          <a:p>
            <a:pPr marL="606425" lvl="2" indent="-203200" algn="just" rtl="0">
              <a:lnSpc>
                <a:spcPct val="114000"/>
              </a:lnSpc>
              <a:spcBef>
                <a:spcPts val="1000"/>
              </a:spcBef>
              <a:spcAft>
                <a:spcPts val="0"/>
              </a:spcAft>
              <a:buSzPts val="1400"/>
              <a:buFont typeface="Noto Sans Symbols"/>
              <a:buChar char="▪"/>
            </a:pPr>
            <a:r>
              <a:rPr lang="en-IN" sz="1600"/>
              <a:t>Join operation is more efficient in Linked Allocation.</a:t>
            </a:r>
            <a:endParaRPr sz="1600"/>
          </a:p>
          <a:p>
            <a:pPr marL="265112" lvl="0" indent="-112712" algn="just" rtl="0">
              <a:lnSpc>
                <a:spcPct val="114000"/>
              </a:lnSpc>
              <a:spcBef>
                <a:spcPts val="1000"/>
              </a:spcBef>
              <a:spcAft>
                <a:spcPts val="0"/>
              </a:spcAft>
              <a:buClr>
                <a:schemeClr val="accent6"/>
              </a:buClr>
              <a:buSzPts val="2400"/>
              <a:buFont typeface="Noto Sans Symbols"/>
              <a:buNone/>
            </a:pPr>
            <a:endParaRPr sz="2400"/>
          </a:p>
        </p:txBody>
      </p:sp>
      <p:grpSp>
        <p:nvGrpSpPr>
          <p:cNvPr id="563" name="Google Shape;563;g11d60e01283_0_286"/>
          <p:cNvGrpSpPr/>
          <p:nvPr/>
        </p:nvGrpSpPr>
        <p:grpSpPr>
          <a:xfrm>
            <a:off x="1007130" y="4020451"/>
            <a:ext cx="1532242" cy="533400"/>
            <a:chOff x="951919" y="5486400"/>
            <a:chExt cx="1532242" cy="533400"/>
          </a:xfrm>
        </p:grpSpPr>
        <p:sp>
          <p:nvSpPr>
            <p:cNvPr id="564" name="Google Shape;564;g11d60e01283_0_286"/>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A</a:t>
              </a:r>
              <a:endParaRPr sz="2400" b="1" i="0" u="none" strike="noStrike" cap="none">
                <a:solidFill>
                  <a:schemeClr val="lt1"/>
                </a:solidFill>
                <a:latin typeface="Roboto Condensed"/>
                <a:ea typeface="Roboto Condensed"/>
                <a:cs typeface="Roboto Condensed"/>
                <a:sym typeface="Roboto Condensed"/>
              </a:endParaRPr>
            </a:p>
          </p:txBody>
        </p:sp>
        <p:sp>
          <p:nvSpPr>
            <p:cNvPr id="565" name="Google Shape;565;g11d60e01283_0_286"/>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66" name="Google Shape;566;g11d60e01283_0_286"/>
          <p:cNvGrpSpPr/>
          <p:nvPr/>
        </p:nvGrpSpPr>
        <p:grpSpPr>
          <a:xfrm>
            <a:off x="2942569" y="4020451"/>
            <a:ext cx="1532242" cy="533400"/>
            <a:chOff x="951919" y="5486400"/>
            <a:chExt cx="1532242" cy="533400"/>
          </a:xfrm>
        </p:grpSpPr>
        <p:sp>
          <p:nvSpPr>
            <p:cNvPr id="567" name="Google Shape;567;g11d60e01283_0_286"/>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B</a:t>
              </a:r>
              <a:endParaRPr sz="2400" b="1" i="0" u="none" strike="noStrike" cap="none">
                <a:solidFill>
                  <a:schemeClr val="lt1"/>
                </a:solidFill>
                <a:latin typeface="Roboto Condensed"/>
                <a:ea typeface="Roboto Condensed"/>
                <a:cs typeface="Roboto Condensed"/>
                <a:sym typeface="Roboto Condensed"/>
              </a:endParaRPr>
            </a:p>
          </p:txBody>
        </p:sp>
        <p:sp>
          <p:nvSpPr>
            <p:cNvPr id="568" name="Google Shape;568;g11d60e01283_0_286"/>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69" name="Google Shape;569;g11d60e01283_0_286"/>
          <p:cNvGrpSpPr/>
          <p:nvPr/>
        </p:nvGrpSpPr>
        <p:grpSpPr>
          <a:xfrm>
            <a:off x="4847569" y="4020451"/>
            <a:ext cx="1532242" cy="533400"/>
            <a:chOff x="951919" y="5486400"/>
            <a:chExt cx="1532242" cy="533400"/>
          </a:xfrm>
        </p:grpSpPr>
        <p:sp>
          <p:nvSpPr>
            <p:cNvPr id="570" name="Google Shape;570;g11d60e01283_0_286"/>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C</a:t>
              </a:r>
              <a:endParaRPr sz="2400" b="1" i="0" u="none" strike="noStrike" cap="none">
                <a:solidFill>
                  <a:schemeClr val="lt1"/>
                </a:solidFill>
                <a:latin typeface="Roboto Condensed"/>
                <a:ea typeface="Roboto Condensed"/>
                <a:cs typeface="Roboto Condensed"/>
                <a:sym typeface="Roboto Condensed"/>
              </a:endParaRPr>
            </a:p>
          </p:txBody>
        </p:sp>
        <p:sp>
          <p:nvSpPr>
            <p:cNvPr id="571" name="Google Shape;571;g11d60e01283_0_286"/>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72" name="Google Shape;572;g11d60e01283_0_286"/>
          <p:cNvGrpSpPr/>
          <p:nvPr/>
        </p:nvGrpSpPr>
        <p:grpSpPr>
          <a:xfrm>
            <a:off x="6752569" y="4020451"/>
            <a:ext cx="1532242" cy="533400"/>
            <a:chOff x="951919" y="5486400"/>
            <a:chExt cx="1532242" cy="533400"/>
          </a:xfrm>
        </p:grpSpPr>
        <p:sp>
          <p:nvSpPr>
            <p:cNvPr id="573" name="Google Shape;573;g11d60e01283_0_286"/>
            <p:cNvSpPr/>
            <p:nvPr/>
          </p:nvSpPr>
          <p:spPr>
            <a:xfrm>
              <a:off x="951919"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D</a:t>
              </a:r>
              <a:endParaRPr sz="2400" b="1" i="0" u="none" strike="noStrike" cap="none">
                <a:solidFill>
                  <a:schemeClr val="lt1"/>
                </a:solidFill>
                <a:latin typeface="Roboto Condensed"/>
                <a:ea typeface="Roboto Condensed"/>
                <a:cs typeface="Roboto Condensed"/>
                <a:sym typeface="Roboto Condensed"/>
              </a:endParaRPr>
            </a:p>
          </p:txBody>
        </p:sp>
        <p:sp>
          <p:nvSpPr>
            <p:cNvPr id="574" name="Google Shape;574;g11d60e01283_0_286"/>
            <p:cNvSpPr/>
            <p:nvPr/>
          </p:nvSpPr>
          <p:spPr>
            <a:xfrm>
              <a:off x="1722161" y="5486400"/>
              <a:ext cx="762000" cy="533400"/>
            </a:xfrm>
            <a:prstGeom prst="rect">
              <a:avLst/>
            </a:prstGeom>
            <a:solidFill>
              <a:schemeClr val="accent1"/>
            </a:solid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cxnSp>
        <p:nvCxnSpPr>
          <p:cNvPr id="575" name="Google Shape;575;g11d60e01283_0_286"/>
          <p:cNvCxnSpPr>
            <a:stCxn id="565" idx="3"/>
            <a:endCxn id="567" idx="1"/>
          </p:cNvCxnSpPr>
          <p:nvPr/>
        </p:nvCxnSpPr>
        <p:spPr>
          <a:xfrm>
            <a:off x="2539372" y="4287151"/>
            <a:ext cx="4032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576" name="Google Shape;576;g11d60e01283_0_286"/>
          <p:cNvCxnSpPr>
            <a:stCxn id="568" idx="3"/>
            <a:endCxn id="570" idx="1"/>
          </p:cNvCxnSpPr>
          <p:nvPr/>
        </p:nvCxnSpPr>
        <p:spPr>
          <a:xfrm>
            <a:off x="4474811" y="4287151"/>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577" name="Google Shape;577;g11d60e01283_0_286"/>
          <p:cNvCxnSpPr>
            <a:stCxn id="571" idx="3"/>
            <a:endCxn id="573" idx="1"/>
          </p:cNvCxnSpPr>
          <p:nvPr/>
        </p:nvCxnSpPr>
        <p:spPr>
          <a:xfrm>
            <a:off x="6379811" y="4287151"/>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578" name="Google Shape;578;g11d60e01283_0_286"/>
          <p:cNvCxnSpPr/>
          <p:nvPr/>
        </p:nvCxnSpPr>
        <p:spPr>
          <a:xfrm flipH="1">
            <a:off x="7514711" y="4020451"/>
            <a:ext cx="770100" cy="533400"/>
          </a:xfrm>
          <a:prstGeom prst="straightConnector1">
            <a:avLst/>
          </a:prstGeom>
          <a:noFill/>
          <a:ln w="28575" cap="flat" cmpd="sng">
            <a:solidFill>
              <a:srgbClr val="B84742"/>
            </a:solidFill>
            <a:prstDash val="solid"/>
            <a:miter lim="800000"/>
            <a:headEnd type="none" w="sm" len="sm"/>
            <a:tailEnd type="none" w="sm" len="sm"/>
          </a:ln>
        </p:spPr>
      </p:cxnSp>
      <p:sp>
        <p:nvSpPr>
          <p:cNvPr id="579" name="Google Shape;579;g11d60e01283_0_286"/>
          <p:cNvSpPr txBox="1"/>
          <p:nvPr/>
        </p:nvSpPr>
        <p:spPr>
          <a:xfrm>
            <a:off x="3387491" y="4548005"/>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1000</a:t>
            </a:r>
            <a:endParaRPr sz="1800" b="1" i="0" u="none" strike="noStrike" cap="none">
              <a:solidFill>
                <a:srgbClr val="C00000"/>
              </a:solidFill>
              <a:latin typeface="Roboto Condensed"/>
              <a:ea typeface="Roboto Condensed"/>
              <a:cs typeface="Roboto Condensed"/>
              <a:sym typeface="Roboto Condensed"/>
            </a:endParaRPr>
          </a:p>
        </p:txBody>
      </p:sp>
      <p:sp>
        <p:nvSpPr>
          <p:cNvPr id="580" name="Google Shape;580;g11d60e01283_0_286"/>
          <p:cNvSpPr txBox="1"/>
          <p:nvPr/>
        </p:nvSpPr>
        <p:spPr>
          <a:xfrm>
            <a:off x="5294106" y="456125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2050</a:t>
            </a:r>
            <a:endParaRPr sz="1800" b="1" i="0" u="none" strike="noStrike" cap="none">
              <a:solidFill>
                <a:srgbClr val="C00000"/>
              </a:solidFill>
              <a:latin typeface="Roboto Condensed"/>
              <a:ea typeface="Roboto Condensed"/>
              <a:cs typeface="Roboto Condensed"/>
              <a:sym typeface="Roboto Condensed"/>
            </a:endParaRPr>
          </a:p>
        </p:txBody>
      </p:sp>
      <p:sp>
        <p:nvSpPr>
          <p:cNvPr id="581" name="Google Shape;581;g11d60e01283_0_286"/>
          <p:cNvSpPr txBox="1"/>
          <p:nvPr/>
        </p:nvSpPr>
        <p:spPr>
          <a:xfrm>
            <a:off x="7222224" y="456125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3335</a:t>
            </a:r>
            <a:endParaRPr sz="1800" b="1" i="0" u="none" strike="noStrike" cap="none">
              <a:solidFill>
                <a:srgbClr val="C00000"/>
              </a:solidFill>
              <a:latin typeface="Roboto Condensed"/>
              <a:ea typeface="Roboto Condensed"/>
              <a:cs typeface="Roboto Condensed"/>
              <a:sym typeface="Roboto Condensed"/>
            </a:endParaRPr>
          </a:p>
        </p:txBody>
      </p:sp>
      <p:sp>
        <p:nvSpPr>
          <p:cNvPr id="582" name="Google Shape;582;g11d60e01283_0_286"/>
          <p:cNvSpPr txBox="1"/>
          <p:nvPr/>
        </p:nvSpPr>
        <p:spPr>
          <a:xfrm>
            <a:off x="1457601" y="4559673"/>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5000</a:t>
            </a:r>
            <a:endParaRPr sz="1800" b="1" i="0" u="none" strike="noStrike" cap="none">
              <a:solidFill>
                <a:srgbClr val="C00000"/>
              </a:solidFill>
              <a:latin typeface="Roboto Condensed"/>
              <a:ea typeface="Roboto Condensed"/>
              <a:cs typeface="Roboto Condensed"/>
              <a:sym typeface="Roboto Condensed"/>
            </a:endParaRPr>
          </a:p>
        </p:txBody>
      </p:sp>
      <p:sp>
        <p:nvSpPr>
          <p:cNvPr id="583" name="Google Shape;583;g11d60e01283_0_286"/>
          <p:cNvSpPr txBox="1"/>
          <p:nvPr/>
        </p:nvSpPr>
        <p:spPr>
          <a:xfrm>
            <a:off x="1840869" y="4108319"/>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1000</a:t>
            </a:r>
            <a:endParaRPr sz="1800" b="1" i="0" u="none" strike="noStrike" cap="none">
              <a:solidFill>
                <a:srgbClr val="FFFF00"/>
              </a:solidFill>
              <a:latin typeface="Roboto Condensed"/>
              <a:ea typeface="Roboto Condensed"/>
              <a:cs typeface="Roboto Condensed"/>
              <a:sym typeface="Roboto Condensed"/>
            </a:endParaRPr>
          </a:p>
        </p:txBody>
      </p:sp>
      <p:sp>
        <p:nvSpPr>
          <p:cNvPr id="584" name="Google Shape;584;g11d60e01283_0_286"/>
          <p:cNvSpPr txBox="1"/>
          <p:nvPr/>
        </p:nvSpPr>
        <p:spPr>
          <a:xfrm>
            <a:off x="3765747" y="4096651"/>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2050</a:t>
            </a:r>
            <a:endParaRPr sz="1800" b="1" i="0" u="none" strike="noStrike" cap="none">
              <a:solidFill>
                <a:srgbClr val="FFFF00"/>
              </a:solidFill>
              <a:latin typeface="Roboto Condensed"/>
              <a:ea typeface="Roboto Condensed"/>
              <a:cs typeface="Roboto Condensed"/>
              <a:sym typeface="Roboto Condensed"/>
            </a:endParaRPr>
          </a:p>
        </p:txBody>
      </p:sp>
      <p:sp>
        <p:nvSpPr>
          <p:cNvPr id="585" name="Google Shape;585;g11d60e01283_0_286"/>
          <p:cNvSpPr txBox="1"/>
          <p:nvPr/>
        </p:nvSpPr>
        <p:spPr>
          <a:xfrm>
            <a:off x="5677374" y="4096651"/>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3335</a:t>
            </a:r>
            <a:endParaRPr sz="1800" b="1" i="0" u="none" strike="noStrike" cap="none">
              <a:solidFill>
                <a:srgbClr val="FFFF00"/>
              </a:solidFill>
              <a:latin typeface="Roboto Condensed"/>
              <a:ea typeface="Roboto Condensed"/>
              <a:cs typeface="Roboto Condensed"/>
              <a:sym typeface="Roboto Condensed"/>
            </a:endParaRPr>
          </a:p>
        </p:txBody>
      </p:sp>
      <p:grpSp>
        <p:nvGrpSpPr>
          <p:cNvPr id="586" name="Google Shape;586;g11d60e01283_0_286"/>
          <p:cNvGrpSpPr/>
          <p:nvPr/>
        </p:nvGrpSpPr>
        <p:grpSpPr>
          <a:xfrm>
            <a:off x="1902181" y="5544451"/>
            <a:ext cx="1532242" cy="533400"/>
            <a:chOff x="951919" y="5486400"/>
            <a:chExt cx="1532242" cy="533400"/>
          </a:xfrm>
        </p:grpSpPr>
        <p:sp>
          <p:nvSpPr>
            <p:cNvPr id="587" name="Google Shape;587;g11d60e01283_0_286"/>
            <p:cNvSpPr/>
            <p:nvPr/>
          </p:nvSpPr>
          <p:spPr>
            <a:xfrm>
              <a:off x="951919" y="5486400"/>
              <a:ext cx="762000" cy="533400"/>
            </a:xfrm>
            <a:prstGeom prst="rect">
              <a:avLst/>
            </a:prstGeom>
            <a:solidFill>
              <a:schemeClr val="accent5"/>
            </a:solidFill>
            <a:ln w="12700" cap="flat" cmpd="sng">
              <a:solidFill>
                <a:srgbClr val="AF721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12</a:t>
              </a:r>
              <a:endParaRPr sz="2400" b="1" i="0" u="none" strike="noStrike" cap="none">
                <a:solidFill>
                  <a:schemeClr val="lt1"/>
                </a:solidFill>
                <a:latin typeface="Roboto Condensed"/>
                <a:ea typeface="Roboto Condensed"/>
                <a:cs typeface="Roboto Condensed"/>
                <a:sym typeface="Roboto Condensed"/>
              </a:endParaRPr>
            </a:p>
          </p:txBody>
        </p:sp>
        <p:sp>
          <p:nvSpPr>
            <p:cNvPr id="588" name="Google Shape;588;g11d60e01283_0_286"/>
            <p:cNvSpPr/>
            <p:nvPr/>
          </p:nvSpPr>
          <p:spPr>
            <a:xfrm>
              <a:off x="1722161" y="5486400"/>
              <a:ext cx="762000" cy="533400"/>
            </a:xfrm>
            <a:prstGeom prst="rect">
              <a:avLst/>
            </a:prstGeom>
            <a:solidFill>
              <a:schemeClr val="accent5"/>
            </a:solidFill>
            <a:ln w="12700" cap="flat" cmpd="sng">
              <a:solidFill>
                <a:srgbClr val="AF721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89" name="Google Shape;589;g11d60e01283_0_286"/>
          <p:cNvGrpSpPr/>
          <p:nvPr/>
        </p:nvGrpSpPr>
        <p:grpSpPr>
          <a:xfrm>
            <a:off x="3837620" y="5544451"/>
            <a:ext cx="1532242" cy="533400"/>
            <a:chOff x="951919" y="5486400"/>
            <a:chExt cx="1532242" cy="533400"/>
          </a:xfrm>
        </p:grpSpPr>
        <p:sp>
          <p:nvSpPr>
            <p:cNvPr id="590" name="Google Shape;590;g11d60e01283_0_286"/>
            <p:cNvSpPr/>
            <p:nvPr/>
          </p:nvSpPr>
          <p:spPr>
            <a:xfrm>
              <a:off x="951919" y="5486400"/>
              <a:ext cx="762000" cy="533400"/>
            </a:xfrm>
            <a:prstGeom prst="rect">
              <a:avLst/>
            </a:prstGeom>
            <a:solidFill>
              <a:schemeClr val="accent5"/>
            </a:solidFill>
            <a:ln w="12700" cap="flat" cmpd="sng">
              <a:solidFill>
                <a:srgbClr val="AF721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52</a:t>
              </a:r>
              <a:endParaRPr sz="2400" b="1" i="0" u="none" strike="noStrike" cap="none">
                <a:solidFill>
                  <a:schemeClr val="lt1"/>
                </a:solidFill>
                <a:latin typeface="Roboto Condensed"/>
                <a:ea typeface="Roboto Condensed"/>
                <a:cs typeface="Roboto Condensed"/>
                <a:sym typeface="Roboto Condensed"/>
              </a:endParaRPr>
            </a:p>
          </p:txBody>
        </p:sp>
        <p:sp>
          <p:nvSpPr>
            <p:cNvPr id="591" name="Google Shape;591;g11d60e01283_0_286"/>
            <p:cNvSpPr/>
            <p:nvPr/>
          </p:nvSpPr>
          <p:spPr>
            <a:xfrm>
              <a:off x="1722161" y="5486400"/>
              <a:ext cx="762000" cy="533400"/>
            </a:xfrm>
            <a:prstGeom prst="rect">
              <a:avLst/>
            </a:prstGeom>
            <a:solidFill>
              <a:schemeClr val="accent5"/>
            </a:solidFill>
            <a:ln w="12700" cap="flat" cmpd="sng">
              <a:solidFill>
                <a:srgbClr val="AF721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92" name="Google Shape;592;g11d60e01283_0_286"/>
          <p:cNvGrpSpPr/>
          <p:nvPr/>
        </p:nvGrpSpPr>
        <p:grpSpPr>
          <a:xfrm>
            <a:off x="5742620" y="5544451"/>
            <a:ext cx="1532242" cy="533400"/>
            <a:chOff x="951919" y="5486400"/>
            <a:chExt cx="1532242" cy="533400"/>
          </a:xfrm>
        </p:grpSpPr>
        <p:sp>
          <p:nvSpPr>
            <p:cNvPr id="593" name="Google Shape;593;g11d60e01283_0_286"/>
            <p:cNvSpPr/>
            <p:nvPr/>
          </p:nvSpPr>
          <p:spPr>
            <a:xfrm>
              <a:off x="951919" y="5486400"/>
              <a:ext cx="762000" cy="533400"/>
            </a:xfrm>
            <a:prstGeom prst="rect">
              <a:avLst/>
            </a:prstGeom>
            <a:solidFill>
              <a:schemeClr val="accent5"/>
            </a:solidFill>
            <a:ln w="12700" cap="flat" cmpd="sng">
              <a:solidFill>
                <a:srgbClr val="AF721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15</a:t>
              </a:r>
              <a:endParaRPr sz="2400" b="1" i="0" u="none" strike="noStrike" cap="none">
                <a:solidFill>
                  <a:schemeClr val="lt1"/>
                </a:solidFill>
                <a:latin typeface="Roboto Condensed"/>
                <a:ea typeface="Roboto Condensed"/>
                <a:cs typeface="Roboto Condensed"/>
                <a:sym typeface="Roboto Condensed"/>
              </a:endParaRPr>
            </a:p>
          </p:txBody>
        </p:sp>
        <p:sp>
          <p:nvSpPr>
            <p:cNvPr id="594" name="Google Shape;594;g11d60e01283_0_286"/>
            <p:cNvSpPr/>
            <p:nvPr/>
          </p:nvSpPr>
          <p:spPr>
            <a:xfrm>
              <a:off x="1722161" y="5486400"/>
              <a:ext cx="762000" cy="533400"/>
            </a:xfrm>
            <a:prstGeom prst="rect">
              <a:avLst/>
            </a:prstGeom>
            <a:solidFill>
              <a:schemeClr val="accent5"/>
            </a:solidFill>
            <a:ln w="12700" cap="flat" cmpd="sng">
              <a:solidFill>
                <a:srgbClr val="AF721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grpSp>
        <p:nvGrpSpPr>
          <p:cNvPr id="595" name="Google Shape;595;g11d60e01283_0_286"/>
          <p:cNvGrpSpPr/>
          <p:nvPr/>
        </p:nvGrpSpPr>
        <p:grpSpPr>
          <a:xfrm>
            <a:off x="7647620" y="5544451"/>
            <a:ext cx="1532242" cy="533400"/>
            <a:chOff x="951919" y="5486400"/>
            <a:chExt cx="1532242" cy="533400"/>
          </a:xfrm>
        </p:grpSpPr>
        <p:sp>
          <p:nvSpPr>
            <p:cNvPr id="596" name="Google Shape;596;g11d60e01283_0_286"/>
            <p:cNvSpPr/>
            <p:nvPr/>
          </p:nvSpPr>
          <p:spPr>
            <a:xfrm>
              <a:off x="951919" y="5486400"/>
              <a:ext cx="762000" cy="533400"/>
            </a:xfrm>
            <a:prstGeom prst="rect">
              <a:avLst/>
            </a:prstGeom>
            <a:solidFill>
              <a:schemeClr val="accent5"/>
            </a:solidFill>
            <a:ln w="12700" cap="flat" cmpd="sng">
              <a:solidFill>
                <a:srgbClr val="AF721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Roboto Condensed"/>
                  <a:ea typeface="Roboto Condensed"/>
                  <a:cs typeface="Roboto Condensed"/>
                  <a:sym typeface="Roboto Condensed"/>
                </a:rPr>
                <a:t>100</a:t>
              </a:r>
              <a:endParaRPr sz="2400" b="1" i="0" u="none" strike="noStrike" cap="none">
                <a:solidFill>
                  <a:schemeClr val="lt1"/>
                </a:solidFill>
                <a:latin typeface="Roboto Condensed"/>
                <a:ea typeface="Roboto Condensed"/>
                <a:cs typeface="Roboto Condensed"/>
                <a:sym typeface="Roboto Condensed"/>
              </a:endParaRPr>
            </a:p>
          </p:txBody>
        </p:sp>
        <p:sp>
          <p:nvSpPr>
            <p:cNvPr id="597" name="Google Shape;597;g11d60e01283_0_286"/>
            <p:cNvSpPr/>
            <p:nvPr/>
          </p:nvSpPr>
          <p:spPr>
            <a:xfrm>
              <a:off x="1722161" y="5486400"/>
              <a:ext cx="762000" cy="533400"/>
            </a:xfrm>
            <a:prstGeom prst="rect">
              <a:avLst/>
            </a:prstGeom>
            <a:solidFill>
              <a:schemeClr val="accent5"/>
            </a:solidFill>
            <a:ln w="12700" cap="flat" cmpd="sng">
              <a:solidFill>
                <a:srgbClr val="AF721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Roboto Condensed"/>
                <a:ea typeface="Roboto Condensed"/>
                <a:cs typeface="Roboto Condensed"/>
                <a:sym typeface="Roboto Condensed"/>
              </a:endParaRPr>
            </a:p>
          </p:txBody>
        </p:sp>
      </p:grpSp>
      <p:cxnSp>
        <p:nvCxnSpPr>
          <p:cNvPr id="598" name="Google Shape;598;g11d60e01283_0_286"/>
          <p:cNvCxnSpPr>
            <a:stCxn id="588" idx="3"/>
            <a:endCxn id="590" idx="1"/>
          </p:cNvCxnSpPr>
          <p:nvPr/>
        </p:nvCxnSpPr>
        <p:spPr>
          <a:xfrm>
            <a:off x="3434423" y="5811151"/>
            <a:ext cx="4032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599" name="Google Shape;599;g11d60e01283_0_286"/>
          <p:cNvCxnSpPr>
            <a:stCxn id="591" idx="3"/>
            <a:endCxn id="593" idx="1"/>
          </p:cNvCxnSpPr>
          <p:nvPr/>
        </p:nvCxnSpPr>
        <p:spPr>
          <a:xfrm>
            <a:off x="5369862" y="5811151"/>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600" name="Google Shape;600;g11d60e01283_0_286"/>
          <p:cNvCxnSpPr>
            <a:stCxn id="594" idx="3"/>
            <a:endCxn id="596" idx="1"/>
          </p:cNvCxnSpPr>
          <p:nvPr/>
        </p:nvCxnSpPr>
        <p:spPr>
          <a:xfrm>
            <a:off x="7274862" y="5811151"/>
            <a:ext cx="372900" cy="0"/>
          </a:xfrm>
          <a:prstGeom prst="straightConnector1">
            <a:avLst/>
          </a:prstGeom>
          <a:noFill/>
          <a:ln w="28575" cap="flat" cmpd="sng">
            <a:solidFill>
              <a:srgbClr val="B84742"/>
            </a:solidFill>
            <a:prstDash val="solid"/>
            <a:miter lim="800000"/>
            <a:headEnd type="none" w="sm" len="sm"/>
            <a:tailEnd type="stealth" w="med" len="med"/>
          </a:ln>
        </p:spPr>
      </p:cxnSp>
      <p:cxnSp>
        <p:nvCxnSpPr>
          <p:cNvPr id="601" name="Google Shape;601;g11d60e01283_0_286"/>
          <p:cNvCxnSpPr/>
          <p:nvPr/>
        </p:nvCxnSpPr>
        <p:spPr>
          <a:xfrm flipH="1">
            <a:off x="8409762" y="5544451"/>
            <a:ext cx="770100" cy="533400"/>
          </a:xfrm>
          <a:prstGeom prst="straightConnector1">
            <a:avLst/>
          </a:prstGeom>
          <a:noFill/>
          <a:ln w="28575" cap="flat" cmpd="sng">
            <a:solidFill>
              <a:srgbClr val="B84742"/>
            </a:solidFill>
            <a:prstDash val="solid"/>
            <a:miter lim="800000"/>
            <a:headEnd type="none" w="sm" len="sm"/>
            <a:tailEnd type="none" w="sm" len="sm"/>
          </a:ln>
        </p:spPr>
      </p:cxnSp>
      <p:sp>
        <p:nvSpPr>
          <p:cNvPr id="602" name="Google Shape;602;g11d60e01283_0_286"/>
          <p:cNvSpPr txBox="1"/>
          <p:nvPr/>
        </p:nvSpPr>
        <p:spPr>
          <a:xfrm>
            <a:off x="4282541" y="6072005"/>
            <a:ext cx="535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580</a:t>
            </a:r>
            <a:endParaRPr sz="1800" b="1" i="0" u="none" strike="noStrike" cap="none">
              <a:solidFill>
                <a:srgbClr val="C00000"/>
              </a:solidFill>
              <a:latin typeface="Roboto Condensed"/>
              <a:ea typeface="Roboto Condensed"/>
              <a:cs typeface="Roboto Condensed"/>
              <a:sym typeface="Roboto Condensed"/>
            </a:endParaRPr>
          </a:p>
        </p:txBody>
      </p:sp>
      <p:sp>
        <p:nvSpPr>
          <p:cNvPr id="603" name="Google Shape;603;g11d60e01283_0_286"/>
          <p:cNvSpPr txBox="1"/>
          <p:nvPr/>
        </p:nvSpPr>
        <p:spPr>
          <a:xfrm>
            <a:off x="6189157" y="608525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5096</a:t>
            </a:r>
            <a:endParaRPr sz="1800" b="1" i="0" u="none" strike="noStrike" cap="none">
              <a:solidFill>
                <a:srgbClr val="C00000"/>
              </a:solidFill>
              <a:latin typeface="Roboto Condensed"/>
              <a:ea typeface="Roboto Condensed"/>
              <a:cs typeface="Roboto Condensed"/>
              <a:sym typeface="Roboto Condensed"/>
            </a:endParaRPr>
          </a:p>
        </p:txBody>
      </p:sp>
      <p:sp>
        <p:nvSpPr>
          <p:cNvPr id="604" name="Google Shape;604;g11d60e01283_0_286"/>
          <p:cNvSpPr txBox="1"/>
          <p:nvPr/>
        </p:nvSpPr>
        <p:spPr>
          <a:xfrm>
            <a:off x="8117275" y="6085256"/>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5145</a:t>
            </a:r>
            <a:endParaRPr sz="1800" b="1" i="0" u="none" strike="noStrike" cap="none">
              <a:solidFill>
                <a:srgbClr val="C00000"/>
              </a:solidFill>
              <a:latin typeface="Roboto Condensed"/>
              <a:ea typeface="Roboto Condensed"/>
              <a:cs typeface="Roboto Condensed"/>
              <a:sym typeface="Roboto Condensed"/>
            </a:endParaRPr>
          </a:p>
        </p:txBody>
      </p:sp>
      <p:sp>
        <p:nvSpPr>
          <p:cNvPr id="605" name="Google Shape;605;g11d60e01283_0_286"/>
          <p:cNvSpPr txBox="1"/>
          <p:nvPr/>
        </p:nvSpPr>
        <p:spPr>
          <a:xfrm>
            <a:off x="2352652" y="6083673"/>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C00000"/>
                </a:solidFill>
                <a:latin typeface="Roboto Condensed"/>
                <a:ea typeface="Roboto Condensed"/>
                <a:cs typeface="Roboto Condensed"/>
                <a:sym typeface="Roboto Condensed"/>
              </a:rPr>
              <a:t>5050</a:t>
            </a:r>
            <a:endParaRPr sz="1800" b="1" i="0" u="none" strike="noStrike" cap="none">
              <a:solidFill>
                <a:srgbClr val="C00000"/>
              </a:solidFill>
              <a:latin typeface="Roboto Condensed"/>
              <a:ea typeface="Roboto Condensed"/>
              <a:cs typeface="Roboto Condensed"/>
              <a:sym typeface="Roboto Condensed"/>
            </a:endParaRPr>
          </a:p>
        </p:txBody>
      </p:sp>
      <p:sp>
        <p:nvSpPr>
          <p:cNvPr id="606" name="Google Shape;606;g11d60e01283_0_286"/>
          <p:cNvSpPr txBox="1"/>
          <p:nvPr/>
        </p:nvSpPr>
        <p:spPr>
          <a:xfrm>
            <a:off x="2735919" y="5632319"/>
            <a:ext cx="535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580</a:t>
            </a:r>
            <a:endParaRPr sz="1800" b="1" i="0" u="none" strike="noStrike" cap="none">
              <a:solidFill>
                <a:srgbClr val="FFFF00"/>
              </a:solidFill>
              <a:latin typeface="Roboto Condensed"/>
              <a:ea typeface="Roboto Condensed"/>
              <a:cs typeface="Roboto Condensed"/>
              <a:sym typeface="Roboto Condensed"/>
            </a:endParaRPr>
          </a:p>
        </p:txBody>
      </p:sp>
      <p:sp>
        <p:nvSpPr>
          <p:cNvPr id="607" name="Google Shape;607;g11d60e01283_0_286"/>
          <p:cNvSpPr txBox="1"/>
          <p:nvPr/>
        </p:nvSpPr>
        <p:spPr>
          <a:xfrm>
            <a:off x="4660798" y="5620651"/>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5096</a:t>
            </a:r>
            <a:endParaRPr sz="1800" b="1" i="0" u="none" strike="noStrike" cap="none">
              <a:solidFill>
                <a:srgbClr val="FFFF00"/>
              </a:solidFill>
              <a:latin typeface="Roboto Condensed"/>
              <a:ea typeface="Roboto Condensed"/>
              <a:cs typeface="Roboto Condensed"/>
              <a:sym typeface="Roboto Condensed"/>
            </a:endParaRPr>
          </a:p>
        </p:txBody>
      </p:sp>
      <p:sp>
        <p:nvSpPr>
          <p:cNvPr id="608" name="Google Shape;608;g11d60e01283_0_286"/>
          <p:cNvSpPr txBox="1"/>
          <p:nvPr/>
        </p:nvSpPr>
        <p:spPr>
          <a:xfrm>
            <a:off x="6572425" y="5620651"/>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5145</a:t>
            </a:r>
            <a:endParaRPr sz="1800" b="1" i="0" u="none" strike="noStrike" cap="none">
              <a:solidFill>
                <a:srgbClr val="FFFF00"/>
              </a:solidFill>
              <a:latin typeface="Roboto Condensed"/>
              <a:ea typeface="Roboto Condensed"/>
              <a:cs typeface="Roboto Condensed"/>
              <a:sym typeface="Roboto Condensed"/>
            </a:endParaRPr>
          </a:p>
        </p:txBody>
      </p:sp>
      <p:grpSp>
        <p:nvGrpSpPr>
          <p:cNvPr id="609" name="Google Shape;609;g11d60e01283_0_286"/>
          <p:cNvGrpSpPr/>
          <p:nvPr/>
        </p:nvGrpSpPr>
        <p:grpSpPr>
          <a:xfrm>
            <a:off x="1387981" y="4281318"/>
            <a:ext cx="7410881" cy="1529833"/>
            <a:chOff x="1387981" y="4281318"/>
            <a:chExt cx="7410881" cy="1529833"/>
          </a:xfrm>
        </p:grpSpPr>
        <p:cxnSp>
          <p:nvCxnSpPr>
            <p:cNvPr id="610" name="Google Shape;610;g11d60e01283_0_286"/>
            <p:cNvCxnSpPr>
              <a:stCxn id="574" idx="3"/>
            </p:cNvCxnSpPr>
            <p:nvPr/>
          </p:nvCxnSpPr>
          <p:spPr>
            <a:xfrm>
              <a:off x="8284811" y="4287151"/>
              <a:ext cx="510000" cy="5700"/>
            </a:xfrm>
            <a:prstGeom prst="straightConnector1">
              <a:avLst/>
            </a:prstGeom>
            <a:noFill/>
            <a:ln w="28575" cap="flat" cmpd="sng">
              <a:solidFill>
                <a:srgbClr val="B84742"/>
              </a:solidFill>
              <a:prstDash val="solid"/>
              <a:miter lim="800000"/>
              <a:headEnd type="none" w="sm" len="sm"/>
              <a:tailEnd type="none" w="sm" len="sm"/>
            </a:ln>
          </p:spPr>
        </p:cxnSp>
        <p:cxnSp>
          <p:nvCxnSpPr>
            <p:cNvPr id="611" name="Google Shape;611;g11d60e01283_0_286"/>
            <p:cNvCxnSpPr/>
            <p:nvPr/>
          </p:nvCxnSpPr>
          <p:spPr>
            <a:xfrm>
              <a:off x="8794741" y="4281318"/>
              <a:ext cx="0" cy="824100"/>
            </a:xfrm>
            <a:prstGeom prst="straightConnector1">
              <a:avLst/>
            </a:prstGeom>
            <a:noFill/>
            <a:ln w="28575" cap="flat" cmpd="sng">
              <a:solidFill>
                <a:srgbClr val="B84742"/>
              </a:solidFill>
              <a:prstDash val="solid"/>
              <a:miter lim="800000"/>
              <a:headEnd type="none" w="sm" len="sm"/>
              <a:tailEnd type="none" w="sm" len="sm"/>
            </a:ln>
          </p:spPr>
        </p:cxnSp>
        <p:cxnSp>
          <p:nvCxnSpPr>
            <p:cNvPr id="612" name="Google Shape;612;g11d60e01283_0_286"/>
            <p:cNvCxnSpPr/>
            <p:nvPr/>
          </p:nvCxnSpPr>
          <p:spPr>
            <a:xfrm rot="10800000">
              <a:off x="1388262" y="5105400"/>
              <a:ext cx="7410600" cy="0"/>
            </a:xfrm>
            <a:prstGeom prst="straightConnector1">
              <a:avLst/>
            </a:prstGeom>
            <a:noFill/>
            <a:ln w="28575" cap="flat" cmpd="sng">
              <a:solidFill>
                <a:srgbClr val="B84742"/>
              </a:solidFill>
              <a:prstDash val="solid"/>
              <a:miter lim="800000"/>
              <a:headEnd type="none" w="sm" len="sm"/>
              <a:tailEnd type="none" w="sm" len="sm"/>
            </a:ln>
          </p:spPr>
        </p:cxnSp>
        <p:cxnSp>
          <p:nvCxnSpPr>
            <p:cNvPr id="613" name="Google Shape;613;g11d60e01283_0_286"/>
            <p:cNvCxnSpPr/>
            <p:nvPr/>
          </p:nvCxnSpPr>
          <p:spPr>
            <a:xfrm>
              <a:off x="1388130" y="5105401"/>
              <a:ext cx="0" cy="699900"/>
            </a:xfrm>
            <a:prstGeom prst="straightConnector1">
              <a:avLst/>
            </a:prstGeom>
            <a:noFill/>
            <a:ln w="28575" cap="flat" cmpd="sng">
              <a:solidFill>
                <a:srgbClr val="B84742"/>
              </a:solidFill>
              <a:prstDash val="solid"/>
              <a:miter lim="800000"/>
              <a:headEnd type="none" w="sm" len="sm"/>
              <a:tailEnd type="none" w="sm" len="sm"/>
            </a:ln>
          </p:spPr>
        </p:cxnSp>
        <p:cxnSp>
          <p:nvCxnSpPr>
            <p:cNvPr id="614" name="Google Shape;614;g11d60e01283_0_286"/>
            <p:cNvCxnSpPr>
              <a:endCxn id="587" idx="1"/>
            </p:cNvCxnSpPr>
            <p:nvPr/>
          </p:nvCxnSpPr>
          <p:spPr>
            <a:xfrm>
              <a:off x="1387981" y="5805451"/>
              <a:ext cx="514200" cy="5700"/>
            </a:xfrm>
            <a:prstGeom prst="straightConnector1">
              <a:avLst/>
            </a:prstGeom>
            <a:noFill/>
            <a:ln w="28575" cap="flat" cmpd="sng">
              <a:solidFill>
                <a:srgbClr val="B84742"/>
              </a:solidFill>
              <a:prstDash val="solid"/>
              <a:miter lim="800000"/>
              <a:headEnd type="none" w="sm" len="sm"/>
              <a:tailEnd type="stealth" w="med" len="med"/>
            </a:ln>
          </p:spPr>
        </p:cxnSp>
      </p:grpSp>
      <p:sp>
        <p:nvSpPr>
          <p:cNvPr id="615" name="Google Shape;615;g11d60e01283_0_286"/>
          <p:cNvSpPr txBox="1"/>
          <p:nvPr/>
        </p:nvSpPr>
        <p:spPr>
          <a:xfrm>
            <a:off x="7612720" y="4114800"/>
            <a:ext cx="652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00"/>
                </a:solidFill>
                <a:latin typeface="Roboto Condensed"/>
                <a:ea typeface="Roboto Condensed"/>
                <a:cs typeface="Roboto Condensed"/>
                <a:sym typeface="Roboto Condensed"/>
              </a:rPr>
              <a:t>5050</a:t>
            </a:r>
            <a:endParaRPr sz="1800" b="1" i="0" u="none" strike="noStrike" cap="none">
              <a:solidFill>
                <a:srgbClr val="FFFF00"/>
              </a:solidFill>
              <a:latin typeface="Roboto Condensed"/>
              <a:ea typeface="Roboto Condensed"/>
              <a:cs typeface="Roboto Condensed"/>
              <a:sym typeface="Roboto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8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8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8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9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9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0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0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0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0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0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0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0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1"/>
                                          </p:stCondLst>
                                        </p:cTn>
                                        <p:tgtEl>
                                          <p:spTgt spid="578"/>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61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09"/>
                                        </p:tgtEl>
                                        <p:attrNameLst>
                                          <p:attrName>style.visibility</p:attrName>
                                        </p:attrNameLst>
                                      </p:cBhvr>
                                      <p:to>
                                        <p:strVal val="visible"/>
                                      </p:to>
                                    </p:set>
                                    <p:animEffect transition="in" filter="fade">
                                      <p:cBhvr>
                                        <p:cTn id="101" dur="500"/>
                                        <p:tgtEl>
                                          <p:spTgt spid="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DeptPPT">
      <a:dk1>
        <a:srgbClr val="212121"/>
      </a:dk1>
      <a:lt1>
        <a:srgbClr val="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921</Words>
  <PresentationFormat>Custom</PresentationFormat>
  <Paragraphs>183</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Roboto Condensed</vt:lpstr>
      <vt:lpstr>Noto Sans Symbols</vt:lpstr>
      <vt:lpstr>Calibri</vt:lpstr>
      <vt:lpstr>Roboto Condensed Light</vt:lpstr>
      <vt:lpstr>Office Theme</vt:lpstr>
      <vt:lpstr>Linked Storage Representation</vt:lpstr>
      <vt:lpstr>Linked Storage Representation</vt:lpstr>
      <vt:lpstr>Slide 3</vt:lpstr>
      <vt:lpstr>Slide 4</vt:lpstr>
      <vt:lpstr>Slide 5</vt:lpstr>
      <vt:lpstr>Slide 6</vt:lpstr>
      <vt:lpstr>Slide 7</vt:lpstr>
      <vt:lpstr>Slide 8</vt:lpstr>
      <vt:lpstr>Slide 9</vt:lpstr>
      <vt:lpstr>Slide 10</vt:lpstr>
      <vt:lpstr>Operations &amp; Type of Linked List</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Linked Storage Representation</dc:title>
  <dc:creator>ADMIN</dc:creator>
  <cp:lastModifiedBy>poonam</cp:lastModifiedBy>
  <cp:revision>1</cp:revision>
  <dcterms:created xsi:type="dcterms:W3CDTF">2020-05-01T05:09:15Z</dcterms:created>
  <dcterms:modified xsi:type="dcterms:W3CDTF">2023-03-16T06:39:04Z</dcterms:modified>
</cp:coreProperties>
</file>